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7.xml" ContentType="application/vnd.openxmlformats-officedocument.drawingml.chart+xml"/>
  <Override PartName="/ppt/charts/chart72.xml" ContentType="application/vnd.openxmlformats-officedocument.drawingml.chart+xml"/>
  <Override PartName="/ppt/charts/chart71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media/image9.png" ContentType="image/png"/>
  <Override PartName="/ppt/media/image20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3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60" Type="http://schemas.openxmlformats.org/officeDocument/2006/relationships/slide" Target="slides/slide40.xml"/><Relationship Id="rId61" Type="http://schemas.openxmlformats.org/officeDocument/2006/relationships/slide" Target="slides/slide41.xml"/><Relationship Id="rId62" Type="http://schemas.openxmlformats.org/officeDocument/2006/relationships/slide" Target="slides/slide42.xml"/><Relationship Id="rId63" Type="http://schemas.openxmlformats.org/officeDocument/2006/relationships/slide" Target="slides/slide43.xml"/><Relationship Id="rId64" Type="http://schemas.openxmlformats.org/officeDocument/2006/relationships/slide" Target="slides/slide44.xml"/>
</Relationships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gapWidth val="10"/>
        <c:overlap val="100"/>
        <c:axId val="62832211"/>
        <c:axId val="84601707"/>
      </c:barChart>
      <c:catAx>
        <c:axId val="62832211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4601707"/>
        <c:crosses val="autoZero"/>
        <c:auto val="1"/>
        <c:lblAlgn val="ctr"/>
        <c:lblOffset val="100"/>
      </c:catAx>
      <c:valAx>
        <c:axId val="84601707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62832211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gapWidth val="10"/>
        <c:overlap val="100"/>
        <c:axId val="67088563"/>
        <c:axId val="79438464"/>
      </c:barChart>
      <c:catAx>
        <c:axId val="67088563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79438464"/>
        <c:crosses val="autoZero"/>
        <c:auto val="1"/>
        <c:lblAlgn val="ctr"/>
        <c:lblOffset val="100"/>
      </c:catAx>
      <c:valAx>
        <c:axId val="79438464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67088563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gapWidth val="10"/>
        <c:overlap val="100"/>
        <c:axId val="99412414"/>
        <c:axId val="36912638"/>
      </c:barChart>
      <c:catAx>
        <c:axId val="99412414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36912638"/>
        <c:crosses val="autoZero"/>
        <c:auto val="1"/>
        <c:lblAlgn val="ctr"/>
        <c:lblOffset val="100"/>
      </c:catAx>
      <c:valAx>
        <c:axId val="36912638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99412414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43</c:v>
                </c:pt>
                <c:pt idx="1">
                  <c:v>35</c:v>
                </c:pt>
                <c:pt idx="2">
                  <c:v>65</c:v>
                </c:pt>
                <c:pt idx="3">
                  <c:v>45</c:v>
                </c:pt>
                <c:pt idx="4">
                  <c:v>60</c:v>
                </c:pt>
                <c:pt idx="5">
                  <c:v>55</c:v>
                </c:pt>
              </c:numCache>
            </c:numRef>
          </c:val>
        </c:ser>
        <c:gapWidth val="150"/>
        <c:overlap val="0"/>
        <c:axId val="67969413"/>
        <c:axId val="43987385"/>
      </c:barChart>
      <c:catAx>
        <c:axId val="67969413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16b7b8"/>
                </a:solidFill>
                <a:latin typeface="Arial"/>
                <a:ea typeface="Arial Unicode MS"/>
              </a:defRPr>
            </a:pPr>
          </a:p>
        </c:txPr>
        <c:crossAx val="43987385"/>
        <c:crosses val="autoZero"/>
        <c:auto val="1"/>
        <c:lblAlgn val="ctr"/>
        <c:lblOffset val="100"/>
      </c:catAx>
      <c:valAx>
        <c:axId val="43987385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67969413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79a9d"/>
              </a:solidFill>
              <a:ln>
                <a:noFill/>
              </a:ln>
            </c:spPr>
          </c:dPt>
          <c:dPt>
            <c:idx val="1"/>
            <c:spPr>
              <a:solidFill>
                <a:srgbClr val="179a9d">
                  <a:alpha val="70000"/>
                </a:srgbClr>
              </a:solidFill>
              <a:ln>
                <a:noFill/>
              </a:ln>
            </c:spPr>
          </c:dPt>
          <c:dPt>
            <c:idx val="2"/>
            <c:spPr>
              <a:solidFill>
                <a:srgbClr val="179a9d">
                  <a:alpha val="5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79a9d">
                  <a:alpha val="3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0898a"/>
              </a:solidFill>
              <a:ln>
                <a:noFill/>
              </a:ln>
            </c:spPr>
          </c:dPt>
          <c:dPt>
            <c:idx val="1"/>
            <c:spPr>
              <a:solidFill>
                <a:srgbClr val="16b7b8"/>
              </a:solidFill>
              <a:ln>
                <a:noFill/>
              </a:ln>
            </c:spPr>
          </c:dPt>
          <c:dPt>
            <c:idx val="2"/>
            <c:spPr>
              <a:solidFill>
                <a:srgbClr val="16b7b8">
                  <a:alpha val="6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6b7b8">
                  <a:alpha val="4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1.2</c:v>
                </c:pt>
                <c:pt idx="1">
                  <c:v>1.3</c:v>
                </c:pt>
                <c:pt idx="2">
                  <c:v>3.2</c:v>
                </c:pt>
                <c:pt idx="3">
                  <c:v>8.2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move the slide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2000" spc="-1" strike="noStrike">
                <a:latin typeface="Arial"/>
              </a:rPr>
              <a:t>Click to edit the notes' </a:t>
            </a:r>
            <a:r>
              <a:rPr b="0" lang="id-ID" sz="2000" spc="-1" strike="noStrike">
                <a:latin typeface="Arial"/>
              </a:rPr>
              <a:t>format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1400" spc="-1" strike="noStrike">
                <a:latin typeface="Times New Roman"/>
              </a:rPr>
              <a:t>&lt;header&gt;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d-ID" sz="1400" spc="-1" strike="noStrike">
                <a:latin typeface="Times New Roman"/>
              </a:rPr>
              <a:t>&lt;date/time&gt;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d-ID" sz="1400" spc="-1" strike="noStrike">
                <a:latin typeface="Times New Roman"/>
              </a:rPr>
              <a:t>&lt;footer&gt;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5CC608D-4CAA-461A-A46C-A291B9970474}" type="slidenum">
              <a:rPr b="0" lang="id-ID" sz="1400" spc="-1" strike="noStrike">
                <a:latin typeface="Times New Roman"/>
              </a:rPr>
              <a:t>&lt;number&gt;</a:t>
            </a:fld>
            <a:endParaRPr b="0" lang="id-ID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</p:spPr>
      </p:sp>
      <p:sp>
        <p:nvSpPr>
          <p:cNvPr id="16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640" name="CustomShape 3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F72501F-9B17-4E27-BF4B-00E0AF2B9AF7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</p:spPr>
      </p:sp>
      <p:sp>
        <p:nvSpPr>
          <p:cNvPr id="16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643" name="CustomShape 3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E3C218C-866C-45A3-9973-9FED5483BBF2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</p:spPr>
      </p:sp>
      <p:sp>
        <p:nvSpPr>
          <p:cNvPr id="16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637" name="CustomShape 3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1342E7-021F-4E31-984F-BDA850A0FA55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</a:t>
            </a:r>
            <a:r>
              <a:rPr b="0" lang="id-ID" sz="4400" spc="-1" strike="noStrike">
                <a:latin typeface="Arial"/>
              </a:rPr>
              <a:t>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"/>
          <p:cNvPicPr/>
          <p:nvPr/>
        </p:nvPicPr>
        <p:blipFill>
          <a:blip r:embed="rId3"/>
          <a:stretch/>
        </p:blipFill>
        <p:spPr>
          <a:xfrm>
            <a:off x="1403640" y="2790720"/>
            <a:ext cx="3810960" cy="1935720"/>
          </a:xfrm>
          <a:prstGeom prst="rect">
            <a:avLst/>
          </a:prstGeom>
          <a:ln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2700000">
            <a:off x="1947240" y="991080"/>
            <a:ext cx="3183120" cy="3183120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"/>
          <p:cNvSpPr/>
          <p:nvPr/>
        </p:nvSpPr>
        <p:spPr>
          <a:xfrm rot="10800000">
            <a:off x="22360680" y="35437320"/>
            <a:ext cx="1427400" cy="2262600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353880" y="1131480"/>
            <a:ext cx="2844360" cy="364392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2"/>
          <p:cNvSpPr/>
          <p:nvPr/>
        </p:nvSpPr>
        <p:spPr>
          <a:xfrm>
            <a:off x="532080" y="1347480"/>
            <a:ext cx="102960" cy="323496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"/>
          <p:cNvSpPr/>
          <p:nvPr/>
        </p:nvSpPr>
        <p:spPr>
          <a:xfrm rot="5400000">
            <a:off x="2598120" y="1238040"/>
            <a:ext cx="496800" cy="49680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li</a:t>
            </a:r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k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o 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d</a:t>
            </a:r>
            <a:r>
              <a:rPr b="0" lang="id-ID" sz="4400" spc="-1" strike="noStrike">
                <a:latin typeface="Arial"/>
              </a:rPr>
              <a:t>it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h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ti</a:t>
            </a:r>
            <a:r>
              <a:rPr b="0" lang="id-ID" sz="4400" spc="-1" strike="noStrike">
                <a:latin typeface="Arial"/>
              </a:rPr>
              <a:t>tl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x</a:t>
            </a:r>
            <a:r>
              <a:rPr b="0" lang="id-ID" sz="4400" spc="-1" strike="noStrike">
                <a:latin typeface="Arial"/>
              </a:rPr>
              <a:t>t </a:t>
            </a:r>
            <a:r>
              <a:rPr b="0" lang="id-ID" sz="4400" spc="-1" strike="noStrike">
                <a:latin typeface="Arial"/>
              </a:rPr>
              <a:t>f</a:t>
            </a:r>
            <a:r>
              <a:rPr b="0" lang="id-ID" sz="4400" spc="-1" strike="noStrike">
                <a:latin typeface="Arial"/>
              </a:rPr>
              <a:t>o</a:t>
            </a:r>
            <a:r>
              <a:rPr b="0" lang="id-ID" sz="4400" spc="-1" strike="noStrike">
                <a:latin typeface="Arial"/>
              </a:rPr>
              <a:t>r</a:t>
            </a:r>
            <a:r>
              <a:rPr b="0" lang="id-ID" sz="4400" spc="-1" strike="noStrike">
                <a:latin typeface="Arial"/>
              </a:rPr>
              <a:t>m</a:t>
            </a:r>
            <a:r>
              <a:rPr b="0" lang="id-ID" sz="4400" spc="-1" strike="noStrike">
                <a:latin typeface="Arial"/>
              </a:rPr>
              <a:t>a</a:t>
            </a:r>
            <a:r>
              <a:rPr b="0" lang="id-ID" sz="4400" spc="-1" strike="noStrike">
                <a:latin typeface="Arial"/>
              </a:rPr>
              <a:t>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3" descr=""/>
          <p:cNvPicPr/>
          <p:nvPr/>
        </p:nvPicPr>
        <p:blipFill>
          <a:blip r:embed="rId3"/>
          <a:stretch/>
        </p:blipFill>
        <p:spPr>
          <a:xfrm>
            <a:off x="3054240" y="1489320"/>
            <a:ext cx="3030120" cy="3021120"/>
          </a:xfrm>
          <a:prstGeom prst="rect">
            <a:avLst/>
          </a:prstGeom>
          <a:ln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free-powerpoint-templates-design.com/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chart" Target="../charts/chart71.xml"/><Relationship Id="rId2" Type="http://schemas.openxmlformats.org/officeDocument/2006/relationships/chart" Target="../charts/chart72.xml"/><Relationship Id="rId3" Type="http://schemas.openxmlformats.org/officeDocument/2006/relationships/chart" Target="../charts/chart73.xml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chart" Target="../charts/chart74.xml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chart" Target="../charts/chart75.xml"/><Relationship Id="rId2" Type="http://schemas.openxmlformats.org/officeDocument/2006/relationships/chart" Target="../charts/chart76.xml"/><Relationship Id="rId3" Type="http://schemas.openxmlformats.org/officeDocument/2006/relationships/chart" Target="../charts/chart77.xml"/><Relationship Id="rId4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09320" y="339480"/>
            <a:ext cx="4445280" cy="11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PRESENTASI KARYA TULIS ILMIAH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229320" y="1563480"/>
            <a:ext cx="8408880" cy="10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APLIKASI SMARTPHONE ‘MATH TRAINER’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UNTUK MEMBANTU BELAJAR MATEMATIKA SMA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KURIKULUM 2013</a:t>
            </a:r>
            <a:endParaRPr b="0" lang="id-ID" sz="2600" spc="-1" strike="noStrike">
              <a:latin typeface="Arial"/>
            </a:endParaRPr>
          </a:p>
        </p:txBody>
      </p:sp>
      <p:grpSp>
        <p:nvGrpSpPr>
          <p:cNvPr id="699" name="Group 3"/>
          <p:cNvGrpSpPr/>
          <p:nvPr/>
        </p:nvGrpSpPr>
        <p:grpSpPr>
          <a:xfrm>
            <a:off x="395640" y="4456080"/>
            <a:ext cx="8761320" cy="576000"/>
            <a:chOff x="395640" y="4456080"/>
            <a:chExt cx="8761320" cy="576000"/>
          </a:xfrm>
        </p:grpSpPr>
        <p:sp>
          <p:nvSpPr>
            <p:cNvPr id="700" name="CustomShape 4"/>
            <p:cNvSpPr/>
            <p:nvPr/>
          </p:nvSpPr>
          <p:spPr>
            <a:xfrm>
              <a:off x="395640" y="4456080"/>
              <a:ext cx="1434600" cy="32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6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LogoType</a:t>
              </a:r>
              <a:endParaRPr b="0" lang="id-ID" sz="1600" spc="-1" strike="noStrike">
                <a:latin typeface="Arial"/>
              </a:endParaRPr>
            </a:p>
          </p:txBody>
        </p:sp>
        <p:sp>
          <p:nvSpPr>
            <p:cNvPr id="701" name="CustomShape 5"/>
            <p:cNvSpPr/>
            <p:nvPr/>
          </p:nvSpPr>
          <p:spPr>
            <a:xfrm>
              <a:off x="395640" y="4825080"/>
              <a:ext cx="8761320" cy="20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800" spc="-1" strike="noStrike" u="sng">
                  <a:solidFill>
                    <a:srgbClr val="000000"/>
                  </a:solidFill>
                  <a:uFillTx/>
                  <a:latin typeface="Arial"/>
                  <a:ea typeface="Arial Unicode MS"/>
                  <a:hlinkClick r:id="rId1"/>
                </a:rPr>
                <a:t>http://www.free-powerpoint-templates-design.com</a:t>
              </a:r>
              <a:endParaRPr b="0" lang="id-ID" sz="800" spc="-1" strike="noStrike">
                <a:latin typeface="Arial"/>
              </a:endParaRPr>
            </a:p>
          </p:txBody>
        </p:sp>
      </p:grpSp>
      <p:sp>
        <p:nvSpPr>
          <p:cNvPr id="702" name="CustomShape 6"/>
          <p:cNvSpPr/>
          <p:nvPr/>
        </p:nvSpPr>
        <p:spPr>
          <a:xfrm>
            <a:off x="2160000" y="3096360"/>
            <a:ext cx="4445280" cy="11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Disusun oleh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Abdillah Ahmad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NIS: 161710041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Jurusan: IPA</a:t>
            </a:r>
            <a:endParaRPr b="0" lang="id-ID" sz="16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2000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9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" dur="2000"/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" dur="2000"/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" dur="10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7" dur="1000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1" dur="1000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" dur="1000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395640" y="536400"/>
            <a:ext cx="193896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7236360" y="0"/>
            <a:ext cx="1902240" cy="51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3"/>
          <p:cNvSpPr/>
          <p:nvPr/>
        </p:nvSpPr>
        <p:spPr>
          <a:xfrm rot="20539200">
            <a:off x="7120800" y="870480"/>
            <a:ext cx="1328760" cy="10530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4"/>
          <p:cNvSpPr/>
          <p:nvPr/>
        </p:nvSpPr>
        <p:spPr>
          <a:xfrm rot="20539200">
            <a:off x="7120800" y="1974600"/>
            <a:ext cx="1328760" cy="10530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5"/>
          <p:cNvSpPr/>
          <p:nvPr/>
        </p:nvSpPr>
        <p:spPr>
          <a:xfrm rot="20539200">
            <a:off x="7120800" y="3078720"/>
            <a:ext cx="1328760" cy="10530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6"/>
          <p:cNvSpPr/>
          <p:nvPr/>
        </p:nvSpPr>
        <p:spPr>
          <a:xfrm flipH="1" rot="1060800">
            <a:off x="5956920" y="142452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7"/>
          <p:cNvSpPr/>
          <p:nvPr/>
        </p:nvSpPr>
        <p:spPr>
          <a:xfrm flipH="1" rot="1060800">
            <a:off x="5956920" y="252864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8"/>
          <p:cNvSpPr/>
          <p:nvPr/>
        </p:nvSpPr>
        <p:spPr>
          <a:xfrm flipH="1" rot="1060800">
            <a:off x="5956920" y="363276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9"/>
          <p:cNvSpPr/>
          <p:nvPr/>
        </p:nvSpPr>
        <p:spPr>
          <a:xfrm flipH="1" rot="1060800">
            <a:off x="5956920" y="31428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10"/>
          <p:cNvSpPr/>
          <p:nvPr/>
        </p:nvSpPr>
        <p:spPr>
          <a:xfrm rot="20539200">
            <a:off x="7113600" y="4187520"/>
            <a:ext cx="1328760" cy="10530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1"/>
          <p:cNvSpPr/>
          <p:nvPr/>
        </p:nvSpPr>
        <p:spPr>
          <a:xfrm rot="20539200">
            <a:off x="7153560" y="10800"/>
            <a:ext cx="1328760" cy="788400"/>
          </a:xfrm>
          <a:custGeom>
            <a:avLst/>
            <a:gdLst/>
            <a:ah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12"/>
          <p:cNvSpPr/>
          <p:nvPr/>
        </p:nvSpPr>
        <p:spPr>
          <a:xfrm flipH="1" rot="1060800">
            <a:off x="6012360" y="4702320"/>
            <a:ext cx="1178640" cy="609480"/>
          </a:xfrm>
          <a:custGeom>
            <a:avLst/>
            <a:gdLst/>
            <a:ah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13"/>
          <p:cNvSpPr/>
          <p:nvPr/>
        </p:nvSpPr>
        <p:spPr>
          <a:xfrm>
            <a:off x="6137640" y="52848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40" name="CustomShape 14"/>
          <p:cNvSpPr/>
          <p:nvPr/>
        </p:nvSpPr>
        <p:spPr>
          <a:xfrm>
            <a:off x="6137640" y="164664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41" name="CustomShape 15"/>
          <p:cNvSpPr/>
          <p:nvPr/>
        </p:nvSpPr>
        <p:spPr>
          <a:xfrm>
            <a:off x="6137640" y="276480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42" name="CustomShape 16"/>
          <p:cNvSpPr/>
          <p:nvPr/>
        </p:nvSpPr>
        <p:spPr>
          <a:xfrm>
            <a:off x="6137640" y="388296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43" name="Group 17"/>
          <p:cNvGrpSpPr/>
          <p:nvPr/>
        </p:nvGrpSpPr>
        <p:grpSpPr>
          <a:xfrm>
            <a:off x="2595960" y="486000"/>
            <a:ext cx="3266640" cy="719640"/>
            <a:chOff x="2595960" y="486000"/>
            <a:chExt cx="3266640" cy="719640"/>
          </a:xfrm>
        </p:grpSpPr>
        <p:sp>
          <p:nvSpPr>
            <p:cNvPr id="844" name="CustomShape 18"/>
            <p:cNvSpPr/>
            <p:nvPr/>
          </p:nvSpPr>
          <p:spPr>
            <a:xfrm>
              <a:off x="2595960" y="486000"/>
              <a:ext cx="326664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45" name="CustomShape 19"/>
            <p:cNvSpPr/>
            <p:nvPr/>
          </p:nvSpPr>
          <p:spPr>
            <a:xfrm>
              <a:off x="2595960" y="755280"/>
              <a:ext cx="326664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46" name="Group 20"/>
          <p:cNvGrpSpPr/>
          <p:nvPr/>
        </p:nvGrpSpPr>
        <p:grpSpPr>
          <a:xfrm>
            <a:off x="2595960" y="1596960"/>
            <a:ext cx="3266640" cy="719640"/>
            <a:chOff x="2595960" y="1596960"/>
            <a:chExt cx="3266640" cy="719640"/>
          </a:xfrm>
        </p:grpSpPr>
        <p:sp>
          <p:nvSpPr>
            <p:cNvPr id="847" name="CustomShape 21"/>
            <p:cNvSpPr/>
            <p:nvPr/>
          </p:nvSpPr>
          <p:spPr>
            <a:xfrm>
              <a:off x="2595960" y="1596960"/>
              <a:ext cx="326664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48" name="CustomShape 22"/>
            <p:cNvSpPr/>
            <p:nvPr/>
          </p:nvSpPr>
          <p:spPr>
            <a:xfrm>
              <a:off x="2595960" y="1866240"/>
              <a:ext cx="326664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49" name="Group 23"/>
          <p:cNvGrpSpPr/>
          <p:nvPr/>
        </p:nvGrpSpPr>
        <p:grpSpPr>
          <a:xfrm>
            <a:off x="2595960" y="2707560"/>
            <a:ext cx="3266640" cy="719640"/>
            <a:chOff x="2595960" y="2707560"/>
            <a:chExt cx="3266640" cy="719640"/>
          </a:xfrm>
        </p:grpSpPr>
        <p:sp>
          <p:nvSpPr>
            <p:cNvPr id="850" name="CustomShape 24"/>
            <p:cNvSpPr/>
            <p:nvPr/>
          </p:nvSpPr>
          <p:spPr>
            <a:xfrm>
              <a:off x="2595960" y="2707560"/>
              <a:ext cx="326664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51" name="CustomShape 25"/>
            <p:cNvSpPr/>
            <p:nvPr/>
          </p:nvSpPr>
          <p:spPr>
            <a:xfrm>
              <a:off x="2595960" y="2976840"/>
              <a:ext cx="326664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52" name="Group 26"/>
          <p:cNvGrpSpPr/>
          <p:nvPr/>
        </p:nvGrpSpPr>
        <p:grpSpPr>
          <a:xfrm>
            <a:off x="2595960" y="3818520"/>
            <a:ext cx="3266640" cy="719640"/>
            <a:chOff x="2595960" y="3818520"/>
            <a:chExt cx="3266640" cy="719640"/>
          </a:xfrm>
        </p:grpSpPr>
        <p:sp>
          <p:nvSpPr>
            <p:cNvPr id="853" name="CustomShape 27"/>
            <p:cNvSpPr/>
            <p:nvPr/>
          </p:nvSpPr>
          <p:spPr>
            <a:xfrm>
              <a:off x="2595960" y="3818520"/>
              <a:ext cx="326664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54" name="CustomShape 28"/>
            <p:cNvSpPr/>
            <p:nvPr/>
          </p:nvSpPr>
          <p:spPr>
            <a:xfrm>
              <a:off x="2595960" y="4087800"/>
              <a:ext cx="326664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60" dur="indefinite" restart="never" nodeType="tmRoot">
          <p:childTnLst>
            <p:seq>
              <p:cTn id="4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4140000" y="2571840"/>
            <a:ext cx="499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4140000" y="3147840"/>
            <a:ext cx="499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</p:spTree>
  </p:cSld>
  <p:timing>
    <p:tnLst>
      <p:par>
        <p:cTn id="462" dur="indefinite" restart="never" nodeType="tmRoot">
          <p:childTnLst>
            <p:seq>
              <p:cTn id="4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2627640" y="2159280"/>
            <a:ext cx="388296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58" name="CustomShape 2"/>
          <p:cNvSpPr/>
          <p:nvPr/>
        </p:nvSpPr>
        <p:spPr>
          <a:xfrm>
            <a:off x="2627640" y="2744280"/>
            <a:ext cx="3882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59" name="CustomShape 3"/>
          <p:cNvSpPr/>
          <p:nvPr/>
        </p:nvSpPr>
        <p:spPr>
          <a:xfrm>
            <a:off x="2771640" y="3105000"/>
            <a:ext cx="359496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This PowerPoint Template has clean and neutral design that can be adapted to any content and meets various market segments. 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860" name="Group 4"/>
          <p:cNvGrpSpPr/>
          <p:nvPr/>
        </p:nvGrpSpPr>
        <p:grpSpPr>
          <a:xfrm>
            <a:off x="4251600" y="1461240"/>
            <a:ext cx="643680" cy="643680"/>
            <a:chOff x="4251600" y="1461240"/>
            <a:chExt cx="643680" cy="643680"/>
          </a:xfrm>
        </p:grpSpPr>
        <p:sp>
          <p:nvSpPr>
            <p:cNvPr id="861" name="CustomShape 5"/>
            <p:cNvSpPr/>
            <p:nvPr/>
          </p:nvSpPr>
          <p:spPr>
            <a:xfrm rot="16200000">
              <a:off x="4537080" y="174708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2" name="CustomShape 6"/>
            <p:cNvSpPr/>
            <p:nvPr/>
          </p:nvSpPr>
          <p:spPr>
            <a:xfrm rot="16200000">
              <a:off x="4537080" y="117576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3" name="CustomShape 7"/>
            <p:cNvSpPr/>
            <p:nvPr/>
          </p:nvSpPr>
          <p:spPr>
            <a:xfrm>
              <a:off x="4251600" y="152532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4" name="CustomShape 8"/>
            <p:cNvSpPr/>
            <p:nvPr/>
          </p:nvSpPr>
          <p:spPr>
            <a:xfrm rot="16200000">
              <a:off x="4529520" y="172044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5" name="CustomShape 9"/>
            <p:cNvSpPr/>
            <p:nvPr/>
          </p:nvSpPr>
          <p:spPr>
            <a:xfrm rot="16200000">
              <a:off x="4529520" y="153000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6" name="CustomShape 10"/>
            <p:cNvSpPr/>
            <p:nvPr/>
          </p:nvSpPr>
          <p:spPr>
            <a:xfrm>
              <a:off x="4680000" y="164628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7" name="CustomShape 11"/>
            <p:cNvSpPr/>
            <p:nvPr/>
          </p:nvSpPr>
          <p:spPr>
            <a:xfrm>
              <a:off x="4822920" y="152964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8" name="CustomShape 12"/>
            <p:cNvSpPr/>
            <p:nvPr/>
          </p:nvSpPr>
          <p:spPr>
            <a:xfrm>
              <a:off x="4407840" y="153360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464" dur="indefinite" restart="never" nodeType="tmRoot">
          <p:childTnLst>
            <p:seq>
              <p:cTn id="4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Services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70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71" name="CustomShape 3"/>
          <p:cNvSpPr/>
          <p:nvPr/>
        </p:nvSpPr>
        <p:spPr>
          <a:xfrm>
            <a:off x="899640" y="1155600"/>
            <a:ext cx="1866960" cy="31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872" name="CustomShape 4"/>
          <p:cNvSpPr/>
          <p:nvPr/>
        </p:nvSpPr>
        <p:spPr>
          <a:xfrm>
            <a:off x="2915640" y="1364040"/>
            <a:ext cx="5419080" cy="2954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5"/>
          <p:cNvSpPr/>
          <p:nvPr/>
        </p:nvSpPr>
        <p:spPr>
          <a:xfrm>
            <a:off x="3060360" y="149148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74" name="CustomShape 6"/>
          <p:cNvSpPr/>
          <p:nvPr/>
        </p:nvSpPr>
        <p:spPr>
          <a:xfrm>
            <a:off x="4772880" y="149148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75" name="CustomShape 7"/>
          <p:cNvSpPr/>
          <p:nvPr/>
        </p:nvSpPr>
        <p:spPr>
          <a:xfrm>
            <a:off x="6485400" y="149148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76" name="Group 8"/>
          <p:cNvGrpSpPr/>
          <p:nvPr/>
        </p:nvGrpSpPr>
        <p:grpSpPr>
          <a:xfrm>
            <a:off x="3060360" y="1963800"/>
            <a:ext cx="1722960" cy="1031760"/>
            <a:chOff x="3060360" y="1963800"/>
            <a:chExt cx="1722960" cy="1031760"/>
          </a:xfrm>
        </p:grpSpPr>
        <p:sp>
          <p:nvSpPr>
            <p:cNvPr id="877" name="CustomShape 9"/>
            <p:cNvSpPr/>
            <p:nvPr/>
          </p:nvSpPr>
          <p:spPr>
            <a:xfrm>
              <a:off x="3060360" y="2180880"/>
              <a:ext cx="1722960" cy="81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78" name="CustomShape 10"/>
            <p:cNvSpPr/>
            <p:nvPr/>
          </p:nvSpPr>
          <p:spPr>
            <a:xfrm>
              <a:off x="3060360" y="1963800"/>
              <a:ext cx="1722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79" name="Group 11"/>
          <p:cNvGrpSpPr/>
          <p:nvPr/>
        </p:nvGrpSpPr>
        <p:grpSpPr>
          <a:xfrm>
            <a:off x="4772880" y="1963800"/>
            <a:ext cx="1722960" cy="1031760"/>
            <a:chOff x="4772880" y="1963800"/>
            <a:chExt cx="1722960" cy="1031760"/>
          </a:xfrm>
        </p:grpSpPr>
        <p:sp>
          <p:nvSpPr>
            <p:cNvPr id="880" name="CustomShape 12"/>
            <p:cNvSpPr/>
            <p:nvPr/>
          </p:nvSpPr>
          <p:spPr>
            <a:xfrm>
              <a:off x="4772880" y="2180880"/>
              <a:ext cx="1722960" cy="81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81" name="CustomShape 13"/>
            <p:cNvSpPr/>
            <p:nvPr/>
          </p:nvSpPr>
          <p:spPr>
            <a:xfrm>
              <a:off x="4772880" y="1963800"/>
              <a:ext cx="1722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82" name="Group 14"/>
          <p:cNvGrpSpPr/>
          <p:nvPr/>
        </p:nvGrpSpPr>
        <p:grpSpPr>
          <a:xfrm>
            <a:off x="6485400" y="1963800"/>
            <a:ext cx="1722960" cy="1031760"/>
            <a:chOff x="6485400" y="1963800"/>
            <a:chExt cx="1722960" cy="1031760"/>
          </a:xfrm>
        </p:grpSpPr>
        <p:sp>
          <p:nvSpPr>
            <p:cNvPr id="883" name="CustomShape 15"/>
            <p:cNvSpPr/>
            <p:nvPr/>
          </p:nvSpPr>
          <p:spPr>
            <a:xfrm>
              <a:off x="6485400" y="2180880"/>
              <a:ext cx="1722960" cy="81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84" name="CustomShape 16"/>
            <p:cNvSpPr/>
            <p:nvPr/>
          </p:nvSpPr>
          <p:spPr>
            <a:xfrm>
              <a:off x="6485400" y="1963800"/>
              <a:ext cx="1722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85" name="CustomShape 17"/>
          <p:cNvSpPr/>
          <p:nvPr/>
        </p:nvSpPr>
        <p:spPr>
          <a:xfrm>
            <a:off x="3060000" y="285984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86" name="CustomShape 18"/>
          <p:cNvSpPr/>
          <p:nvPr/>
        </p:nvSpPr>
        <p:spPr>
          <a:xfrm>
            <a:off x="4772520" y="285984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05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87" name="CustomShape 19"/>
          <p:cNvSpPr/>
          <p:nvPr/>
        </p:nvSpPr>
        <p:spPr>
          <a:xfrm>
            <a:off x="6484680" y="285984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06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88" name="Group 20"/>
          <p:cNvGrpSpPr/>
          <p:nvPr/>
        </p:nvGrpSpPr>
        <p:grpSpPr>
          <a:xfrm>
            <a:off x="3060000" y="3331800"/>
            <a:ext cx="1722960" cy="1031760"/>
            <a:chOff x="3060000" y="3331800"/>
            <a:chExt cx="1722960" cy="1031760"/>
          </a:xfrm>
        </p:grpSpPr>
        <p:sp>
          <p:nvSpPr>
            <p:cNvPr id="889" name="CustomShape 21"/>
            <p:cNvSpPr/>
            <p:nvPr/>
          </p:nvSpPr>
          <p:spPr>
            <a:xfrm>
              <a:off x="3060000" y="3548880"/>
              <a:ext cx="1722960" cy="81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90" name="CustomShape 22"/>
            <p:cNvSpPr/>
            <p:nvPr/>
          </p:nvSpPr>
          <p:spPr>
            <a:xfrm>
              <a:off x="3060000" y="3331800"/>
              <a:ext cx="1722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91" name="Group 23"/>
          <p:cNvGrpSpPr/>
          <p:nvPr/>
        </p:nvGrpSpPr>
        <p:grpSpPr>
          <a:xfrm>
            <a:off x="4772520" y="3331800"/>
            <a:ext cx="1722960" cy="1031760"/>
            <a:chOff x="4772520" y="3331800"/>
            <a:chExt cx="1722960" cy="1031760"/>
          </a:xfrm>
        </p:grpSpPr>
        <p:sp>
          <p:nvSpPr>
            <p:cNvPr id="892" name="CustomShape 24"/>
            <p:cNvSpPr/>
            <p:nvPr/>
          </p:nvSpPr>
          <p:spPr>
            <a:xfrm>
              <a:off x="4772520" y="3548880"/>
              <a:ext cx="1722960" cy="81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93" name="CustomShape 25"/>
            <p:cNvSpPr/>
            <p:nvPr/>
          </p:nvSpPr>
          <p:spPr>
            <a:xfrm>
              <a:off x="4772520" y="3331800"/>
              <a:ext cx="1722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94" name="Group 26"/>
          <p:cNvGrpSpPr/>
          <p:nvPr/>
        </p:nvGrpSpPr>
        <p:grpSpPr>
          <a:xfrm>
            <a:off x="6484680" y="3331800"/>
            <a:ext cx="1722960" cy="1031760"/>
            <a:chOff x="6484680" y="3331800"/>
            <a:chExt cx="1722960" cy="1031760"/>
          </a:xfrm>
        </p:grpSpPr>
        <p:sp>
          <p:nvSpPr>
            <p:cNvPr id="895" name="CustomShape 27"/>
            <p:cNvSpPr/>
            <p:nvPr/>
          </p:nvSpPr>
          <p:spPr>
            <a:xfrm>
              <a:off x="6484680" y="3548880"/>
              <a:ext cx="1722960" cy="81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96" name="CustomShape 28"/>
            <p:cNvSpPr/>
            <p:nvPr/>
          </p:nvSpPr>
          <p:spPr>
            <a:xfrm>
              <a:off x="6484680" y="3331800"/>
              <a:ext cx="1722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66" dur="indefinite" restart="never" nodeType="tmRoot">
          <p:childTnLst>
            <p:seq>
              <p:cTn id="4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0" y="18180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Team Layout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0" y="75780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899" name="Group 3"/>
          <p:cNvGrpSpPr/>
          <p:nvPr/>
        </p:nvGrpSpPr>
        <p:grpSpPr>
          <a:xfrm>
            <a:off x="883800" y="3347640"/>
            <a:ext cx="1434600" cy="1350720"/>
            <a:chOff x="883800" y="3347640"/>
            <a:chExt cx="1434600" cy="1350720"/>
          </a:xfrm>
        </p:grpSpPr>
        <p:grpSp>
          <p:nvGrpSpPr>
            <p:cNvPr id="900" name="Group 4"/>
            <p:cNvGrpSpPr/>
            <p:nvPr/>
          </p:nvGrpSpPr>
          <p:grpSpPr>
            <a:xfrm>
              <a:off x="883800" y="3347640"/>
              <a:ext cx="1434600" cy="506520"/>
              <a:chOff x="883800" y="3347640"/>
              <a:chExt cx="1434600" cy="506520"/>
            </a:xfrm>
          </p:grpSpPr>
          <p:sp>
            <p:nvSpPr>
              <p:cNvPr id="901" name="CustomShape 5"/>
              <p:cNvSpPr/>
              <p:nvPr/>
            </p:nvSpPr>
            <p:spPr>
              <a:xfrm>
                <a:off x="883800" y="3347640"/>
                <a:ext cx="1434600" cy="24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902" name="CustomShape 6"/>
              <p:cNvSpPr/>
              <p:nvPr/>
            </p:nvSpPr>
            <p:spPr>
              <a:xfrm>
                <a:off x="883800" y="3610080"/>
                <a:ext cx="1434600" cy="244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903" name="CustomShape 7"/>
            <p:cNvSpPr/>
            <p:nvPr/>
          </p:nvSpPr>
          <p:spPr>
            <a:xfrm>
              <a:off x="883800" y="3882960"/>
              <a:ext cx="1434600" cy="81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04" name="Group 8"/>
          <p:cNvGrpSpPr/>
          <p:nvPr/>
        </p:nvGrpSpPr>
        <p:grpSpPr>
          <a:xfrm>
            <a:off x="2683800" y="3347640"/>
            <a:ext cx="1434600" cy="1350720"/>
            <a:chOff x="2683800" y="3347640"/>
            <a:chExt cx="1434600" cy="1350720"/>
          </a:xfrm>
        </p:grpSpPr>
        <p:grpSp>
          <p:nvGrpSpPr>
            <p:cNvPr id="905" name="Group 9"/>
            <p:cNvGrpSpPr/>
            <p:nvPr/>
          </p:nvGrpSpPr>
          <p:grpSpPr>
            <a:xfrm>
              <a:off x="2683800" y="3347640"/>
              <a:ext cx="1434600" cy="506520"/>
              <a:chOff x="2683800" y="3347640"/>
              <a:chExt cx="1434600" cy="506520"/>
            </a:xfrm>
          </p:grpSpPr>
          <p:sp>
            <p:nvSpPr>
              <p:cNvPr id="906" name="CustomShape 10"/>
              <p:cNvSpPr/>
              <p:nvPr/>
            </p:nvSpPr>
            <p:spPr>
              <a:xfrm>
                <a:off x="2683800" y="3347640"/>
                <a:ext cx="1434600" cy="24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907" name="CustomShape 11"/>
              <p:cNvSpPr/>
              <p:nvPr/>
            </p:nvSpPr>
            <p:spPr>
              <a:xfrm>
                <a:off x="2683800" y="3610080"/>
                <a:ext cx="1434600" cy="244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908" name="CustomShape 12"/>
            <p:cNvSpPr/>
            <p:nvPr/>
          </p:nvSpPr>
          <p:spPr>
            <a:xfrm>
              <a:off x="2683800" y="3882960"/>
              <a:ext cx="1434600" cy="81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09" name="Group 13"/>
          <p:cNvGrpSpPr/>
          <p:nvPr/>
        </p:nvGrpSpPr>
        <p:grpSpPr>
          <a:xfrm>
            <a:off x="4484160" y="3347640"/>
            <a:ext cx="1434600" cy="1350720"/>
            <a:chOff x="4484160" y="3347640"/>
            <a:chExt cx="1434600" cy="1350720"/>
          </a:xfrm>
        </p:grpSpPr>
        <p:grpSp>
          <p:nvGrpSpPr>
            <p:cNvPr id="910" name="Group 14"/>
            <p:cNvGrpSpPr/>
            <p:nvPr/>
          </p:nvGrpSpPr>
          <p:grpSpPr>
            <a:xfrm>
              <a:off x="4484160" y="3347640"/>
              <a:ext cx="1434600" cy="506520"/>
              <a:chOff x="4484160" y="3347640"/>
              <a:chExt cx="1434600" cy="506520"/>
            </a:xfrm>
          </p:grpSpPr>
          <p:sp>
            <p:nvSpPr>
              <p:cNvPr id="911" name="CustomShape 15"/>
              <p:cNvSpPr/>
              <p:nvPr/>
            </p:nvSpPr>
            <p:spPr>
              <a:xfrm>
                <a:off x="4484160" y="3347640"/>
                <a:ext cx="1434600" cy="24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912" name="CustomShape 16"/>
              <p:cNvSpPr/>
              <p:nvPr/>
            </p:nvSpPr>
            <p:spPr>
              <a:xfrm>
                <a:off x="4484160" y="3610080"/>
                <a:ext cx="1434600" cy="244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913" name="CustomShape 17"/>
            <p:cNvSpPr/>
            <p:nvPr/>
          </p:nvSpPr>
          <p:spPr>
            <a:xfrm>
              <a:off x="4484160" y="3882960"/>
              <a:ext cx="1434600" cy="81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914" name="CustomShape 18"/>
          <p:cNvSpPr/>
          <p:nvPr/>
        </p:nvSpPr>
        <p:spPr>
          <a:xfrm>
            <a:off x="6516360" y="1155600"/>
            <a:ext cx="1866960" cy="31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468" dur="indefinite" restart="never" nodeType="tmRoot">
          <p:childTnLst>
            <p:seq>
              <p:cTn id="4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Timeline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16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17" name="Line 3"/>
          <p:cNvSpPr/>
          <p:nvPr/>
        </p:nvSpPr>
        <p:spPr>
          <a:xfrm>
            <a:off x="-4320" y="1849320"/>
            <a:ext cx="7044480" cy="1332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4"/>
          <p:cNvSpPr/>
          <p:nvPr/>
        </p:nvSpPr>
        <p:spPr>
          <a:xfrm>
            <a:off x="1553040" y="1381320"/>
            <a:ext cx="8118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2017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919" name="CustomShape 5"/>
          <p:cNvSpPr/>
          <p:nvPr/>
        </p:nvSpPr>
        <p:spPr>
          <a:xfrm>
            <a:off x="632160" y="1381320"/>
            <a:ext cx="8118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2016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920" name="CustomShape 6"/>
          <p:cNvSpPr/>
          <p:nvPr/>
        </p:nvSpPr>
        <p:spPr>
          <a:xfrm>
            <a:off x="2473920" y="1381320"/>
            <a:ext cx="8118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2018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921" name="CustomShape 7"/>
          <p:cNvSpPr/>
          <p:nvPr/>
        </p:nvSpPr>
        <p:spPr>
          <a:xfrm>
            <a:off x="3394800" y="1381320"/>
            <a:ext cx="8118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2019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922" name="Group 8"/>
          <p:cNvGrpSpPr/>
          <p:nvPr/>
        </p:nvGrpSpPr>
        <p:grpSpPr>
          <a:xfrm>
            <a:off x="4932000" y="2268720"/>
            <a:ext cx="2874960" cy="658080"/>
            <a:chOff x="4932000" y="2268720"/>
            <a:chExt cx="2874960" cy="658080"/>
          </a:xfrm>
        </p:grpSpPr>
        <p:sp>
          <p:nvSpPr>
            <p:cNvPr id="923" name="CustomShape 9"/>
            <p:cNvSpPr/>
            <p:nvPr/>
          </p:nvSpPr>
          <p:spPr>
            <a:xfrm>
              <a:off x="4932000" y="2476440"/>
              <a:ext cx="2874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4" name="CustomShape 10"/>
            <p:cNvSpPr/>
            <p:nvPr/>
          </p:nvSpPr>
          <p:spPr>
            <a:xfrm>
              <a:off x="4932000" y="2268720"/>
              <a:ext cx="2874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925" name="Group 11"/>
          <p:cNvGrpSpPr/>
          <p:nvPr/>
        </p:nvGrpSpPr>
        <p:grpSpPr>
          <a:xfrm>
            <a:off x="3803400" y="1849680"/>
            <a:ext cx="1015200" cy="1061640"/>
            <a:chOff x="3803400" y="1849680"/>
            <a:chExt cx="1015200" cy="1061640"/>
          </a:xfrm>
        </p:grpSpPr>
        <p:sp>
          <p:nvSpPr>
            <p:cNvPr id="926" name="CustomShape 12"/>
            <p:cNvSpPr/>
            <p:nvPr/>
          </p:nvSpPr>
          <p:spPr>
            <a:xfrm>
              <a:off x="3803400" y="1849680"/>
              <a:ext cx="351000" cy="74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7" name="CustomShape 13"/>
            <p:cNvSpPr/>
            <p:nvPr/>
          </p:nvSpPr>
          <p:spPr>
            <a:xfrm>
              <a:off x="4752000" y="2268720"/>
              <a:ext cx="66600" cy="642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8" name="Line 14"/>
            <p:cNvSpPr/>
            <p:nvPr/>
          </p:nvSpPr>
          <p:spPr>
            <a:xfrm flipH="1">
              <a:off x="4159440" y="2603160"/>
              <a:ext cx="62856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29" name="Group 15"/>
          <p:cNvGrpSpPr/>
          <p:nvPr/>
        </p:nvGrpSpPr>
        <p:grpSpPr>
          <a:xfrm>
            <a:off x="4194720" y="2922480"/>
            <a:ext cx="2874960" cy="658080"/>
            <a:chOff x="4194720" y="2922480"/>
            <a:chExt cx="2874960" cy="658080"/>
          </a:xfrm>
        </p:grpSpPr>
        <p:sp>
          <p:nvSpPr>
            <p:cNvPr id="930" name="CustomShape 16"/>
            <p:cNvSpPr/>
            <p:nvPr/>
          </p:nvSpPr>
          <p:spPr>
            <a:xfrm>
              <a:off x="4194720" y="3130200"/>
              <a:ext cx="2874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31" name="CustomShape 17"/>
            <p:cNvSpPr/>
            <p:nvPr/>
          </p:nvSpPr>
          <p:spPr>
            <a:xfrm>
              <a:off x="4194720" y="2922480"/>
              <a:ext cx="2874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932" name="Group 18"/>
          <p:cNvGrpSpPr/>
          <p:nvPr/>
        </p:nvGrpSpPr>
        <p:grpSpPr>
          <a:xfrm>
            <a:off x="3457080" y="3576600"/>
            <a:ext cx="2874960" cy="658080"/>
            <a:chOff x="3457080" y="3576600"/>
            <a:chExt cx="2874960" cy="658080"/>
          </a:xfrm>
        </p:grpSpPr>
        <p:sp>
          <p:nvSpPr>
            <p:cNvPr id="933" name="CustomShape 19"/>
            <p:cNvSpPr/>
            <p:nvPr/>
          </p:nvSpPr>
          <p:spPr>
            <a:xfrm>
              <a:off x="3457080" y="3784320"/>
              <a:ext cx="2874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34" name="CustomShape 20"/>
            <p:cNvSpPr/>
            <p:nvPr/>
          </p:nvSpPr>
          <p:spPr>
            <a:xfrm>
              <a:off x="3457080" y="3576600"/>
              <a:ext cx="2874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935" name="CustomShape 21"/>
          <p:cNvSpPr/>
          <p:nvPr/>
        </p:nvSpPr>
        <p:spPr>
          <a:xfrm>
            <a:off x="6948360" y="1328400"/>
            <a:ext cx="1506600" cy="10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36" name="Group 22"/>
          <p:cNvGrpSpPr/>
          <p:nvPr/>
        </p:nvGrpSpPr>
        <p:grpSpPr>
          <a:xfrm>
            <a:off x="2719440" y="4230360"/>
            <a:ext cx="2874960" cy="658080"/>
            <a:chOff x="2719440" y="4230360"/>
            <a:chExt cx="2874960" cy="658080"/>
          </a:xfrm>
        </p:grpSpPr>
        <p:sp>
          <p:nvSpPr>
            <p:cNvPr id="937" name="CustomShape 23"/>
            <p:cNvSpPr/>
            <p:nvPr/>
          </p:nvSpPr>
          <p:spPr>
            <a:xfrm>
              <a:off x="2719440" y="4438080"/>
              <a:ext cx="2874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38" name="CustomShape 24"/>
            <p:cNvSpPr/>
            <p:nvPr/>
          </p:nvSpPr>
          <p:spPr>
            <a:xfrm>
              <a:off x="2719440" y="4230360"/>
              <a:ext cx="2874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939" name="Group 25"/>
          <p:cNvGrpSpPr/>
          <p:nvPr/>
        </p:nvGrpSpPr>
        <p:grpSpPr>
          <a:xfrm>
            <a:off x="2883600" y="1849680"/>
            <a:ext cx="1197720" cy="1715400"/>
            <a:chOff x="2883600" y="1849680"/>
            <a:chExt cx="1197720" cy="1715400"/>
          </a:xfrm>
        </p:grpSpPr>
        <p:sp>
          <p:nvSpPr>
            <p:cNvPr id="940" name="CustomShape 26"/>
            <p:cNvSpPr/>
            <p:nvPr/>
          </p:nvSpPr>
          <p:spPr>
            <a:xfrm>
              <a:off x="2883600" y="1849680"/>
              <a:ext cx="675000" cy="140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1" name="CustomShape 27"/>
            <p:cNvSpPr/>
            <p:nvPr/>
          </p:nvSpPr>
          <p:spPr>
            <a:xfrm>
              <a:off x="4014720" y="2922480"/>
              <a:ext cx="66600" cy="642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2" name="Line 28"/>
            <p:cNvSpPr/>
            <p:nvPr/>
          </p:nvSpPr>
          <p:spPr>
            <a:xfrm flipH="1">
              <a:off x="3563640" y="3257280"/>
              <a:ext cx="4867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43" name="Group 29"/>
          <p:cNvGrpSpPr/>
          <p:nvPr/>
        </p:nvGrpSpPr>
        <p:grpSpPr>
          <a:xfrm>
            <a:off x="1963440" y="1849680"/>
            <a:ext cx="1380240" cy="2369520"/>
            <a:chOff x="1963440" y="1849680"/>
            <a:chExt cx="1380240" cy="2369520"/>
          </a:xfrm>
        </p:grpSpPr>
        <p:sp>
          <p:nvSpPr>
            <p:cNvPr id="944" name="CustomShape 30"/>
            <p:cNvSpPr/>
            <p:nvPr/>
          </p:nvSpPr>
          <p:spPr>
            <a:xfrm>
              <a:off x="1963440" y="1849680"/>
              <a:ext cx="993960" cy="20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5" name="CustomShape 31"/>
            <p:cNvSpPr/>
            <p:nvPr/>
          </p:nvSpPr>
          <p:spPr>
            <a:xfrm>
              <a:off x="3277080" y="3576600"/>
              <a:ext cx="66600" cy="642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6" name="Line 32"/>
            <p:cNvSpPr/>
            <p:nvPr/>
          </p:nvSpPr>
          <p:spPr>
            <a:xfrm flipH="1">
              <a:off x="2962800" y="3911040"/>
              <a:ext cx="3139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47" name="Group 33"/>
          <p:cNvGrpSpPr/>
          <p:nvPr/>
        </p:nvGrpSpPr>
        <p:grpSpPr>
          <a:xfrm>
            <a:off x="1043640" y="1849680"/>
            <a:ext cx="1562400" cy="3023280"/>
            <a:chOff x="1043640" y="1849680"/>
            <a:chExt cx="1562400" cy="3023280"/>
          </a:xfrm>
        </p:grpSpPr>
        <p:sp>
          <p:nvSpPr>
            <p:cNvPr id="948" name="CustomShape 34"/>
            <p:cNvSpPr/>
            <p:nvPr/>
          </p:nvSpPr>
          <p:spPr>
            <a:xfrm>
              <a:off x="1043640" y="1849680"/>
              <a:ext cx="1290600" cy="269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9" name="CustomShape 35"/>
            <p:cNvSpPr/>
            <p:nvPr/>
          </p:nvSpPr>
          <p:spPr>
            <a:xfrm>
              <a:off x="2539440" y="4230360"/>
              <a:ext cx="66600" cy="642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0" name="Line 36"/>
            <p:cNvSpPr/>
            <p:nvPr/>
          </p:nvSpPr>
          <p:spPr>
            <a:xfrm flipH="1" flipV="1">
              <a:off x="2338920" y="4554000"/>
              <a:ext cx="212040" cy="1044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51" name="CustomShape 37"/>
          <p:cNvSpPr/>
          <p:nvPr/>
        </p:nvSpPr>
        <p:spPr>
          <a:xfrm rot="16200000">
            <a:off x="7305480" y="1481760"/>
            <a:ext cx="792360" cy="79308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0" dur="indefinite" restart="never" nodeType="tmRoot">
          <p:childTnLst>
            <p:seq>
              <p:cTn id="4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53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54" name="CustomShape 3"/>
          <p:cNvSpPr/>
          <p:nvPr/>
        </p:nvSpPr>
        <p:spPr>
          <a:xfrm rot="13500000">
            <a:off x="5571720" y="2292840"/>
            <a:ext cx="1471320" cy="14713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4"/>
          <p:cNvSpPr/>
          <p:nvPr/>
        </p:nvSpPr>
        <p:spPr>
          <a:xfrm>
            <a:off x="2975400" y="1323360"/>
            <a:ext cx="714600" cy="714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5"/>
          <p:cNvSpPr/>
          <p:nvPr/>
        </p:nvSpPr>
        <p:spPr>
          <a:xfrm>
            <a:off x="1391400" y="1994040"/>
            <a:ext cx="714600" cy="714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6"/>
          <p:cNvSpPr/>
          <p:nvPr/>
        </p:nvSpPr>
        <p:spPr>
          <a:xfrm>
            <a:off x="2111400" y="2646720"/>
            <a:ext cx="714600" cy="714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7"/>
          <p:cNvSpPr/>
          <p:nvPr/>
        </p:nvSpPr>
        <p:spPr>
          <a:xfrm>
            <a:off x="683640" y="3335040"/>
            <a:ext cx="714600" cy="714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8"/>
          <p:cNvSpPr/>
          <p:nvPr/>
        </p:nvSpPr>
        <p:spPr>
          <a:xfrm>
            <a:off x="3336840" y="4005720"/>
            <a:ext cx="714600" cy="714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9"/>
          <p:cNvSpPr/>
          <p:nvPr/>
        </p:nvSpPr>
        <p:spPr>
          <a:xfrm rot="10800000">
            <a:off x="42840000" y="15993360"/>
            <a:ext cx="2606760" cy="9511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0"/>
          <p:cNvSpPr/>
          <p:nvPr/>
        </p:nvSpPr>
        <p:spPr>
          <a:xfrm rot="10800000">
            <a:off x="65134800" y="9465840"/>
            <a:ext cx="4198680" cy="47124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1"/>
          <p:cNvSpPr/>
          <p:nvPr/>
        </p:nvSpPr>
        <p:spPr>
          <a:xfrm flipH="1" flipV="1">
            <a:off x="2825640" y="3000960"/>
            <a:ext cx="347076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2"/>
          <p:cNvSpPr/>
          <p:nvPr/>
        </p:nvSpPr>
        <p:spPr>
          <a:xfrm flipV="1" rot="10800000">
            <a:off x="74805840" y="10410840"/>
            <a:ext cx="4890600" cy="477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13"/>
          <p:cNvSpPr/>
          <p:nvPr/>
        </p:nvSpPr>
        <p:spPr>
          <a:xfrm flipV="1" rot="10800000">
            <a:off x="37612440" y="18056880"/>
            <a:ext cx="2234160" cy="9756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14"/>
          <p:cNvSpPr/>
          <p:nvPr/>
        </p:nvSpPr>
        <p:spPr>
          <a:xfrm>
            <a:off x="6431760" y="2658240"/>
            <a:ext cx="714600" cy="7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66" name="CustomShape 15"/>
          <p:cNvSpPr/>
          <p:nvPr/>
        </p:nvSpPr>
        <p:spPr>
          <a:xfrm>
            <a:off x="1594800" y="2169000"/>
            <a:ext cx="307440" cy="30744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16"/>
          <p:cNvSpPr/>
          <p:nvPr/>
        </p:nvSpPr>
        <p:spPr>
          <a:xfrm>
            <a:off x="3183480" y="1530000"/>
            <a:ext cx="302040" cy="30096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17"/>
          <p:cNvSpPr/>
          <p:nvPr/>
        </p:nvSpPr>
        <p:spPr>
          <a:xfrm>
            <a:off x="2304000" y="2820960"/>
            <a:ext cx="353160" cy="3531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8"/>
          <p:cNvSpPr/>
          <p:nvPr/>
        </p:nvSpPr>
        <p:spPr>
          <a:xfrm>
            <a:off x="835560" y="3485160"/>
            <a:ext cx="410760" cy="4140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19"/>
          <p:cNvSpPr/>
          <p:nvPr/>
        </p:nvSpPr>
        <p:spPr>
          <a:xfrm>
            <a:off x="3508200" y="4192560"/>
            <a:ext cx="342360" cy="340560"/>
          </a:xfrm>
          <a:custGeom>
            <a:avLst/>
            <a:gdLst/>
            <a:ah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0"/>
          <p:cNvSpPr/>
          <p:nvPr/>
        </p:nvSpPr>
        <p:spPr>
          <a:xfrm>
            <a:off x="3714840" y="1334880"/>
            <a:ext cx="14324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72" name="CustomShape 21"/>
          <p:cNvSpPr/>
          <p:nvPr/>
        </p:nvSpPr>
        <p:spPr>
          <a:xfrm>
            <a:off x="2124360" y="2043720"/>
            <a:ext cx="14324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73" name="CustomShape 22"/>
          <p:cNvSpPr/>
          <p:nvPr/>
        </p:nvSpPr>
        <p:spPr>
          <a:xfrm>
            <a:off x="2905560" y="2667240"/>
            <a:ext cx="14324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74" name="CustomShape 23"/>
          <p:cNvSpPr/>
          <p:nvPr/>
        </p:nvSpPr>
        <p:spPr>
          <a:xfrm>
            <a:off x="1467720" y="3366720"/>
            <a:ext cx="14324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75" name="CustomShape 24"/>
          <p:cNvSpPr/>
          <p:nvPr/>
        </p:nvSpPr>
        <p:spPr>
          <a:xfrm>
            <a:off x="4088880" y="4400280"/>
            <a:ext cx="14324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976" name="Group 25"/>
          <p:cNvGrpSpPr/>
          <p:nvPr/>
        </p:nvGrpSpPr>
        <p:grpSpPr>
          <a:xfrm>
            <a:off x="7472160" y="2313000"/>
            <a:ext cx="1454040" cy="1397520"/>
            <a:chOff x="7472160" y="2313000"/>
            <a:chExt cx="1454040" cy="1397520"/>
          </a:xfrm>
        </p:grpSpPr>
        <p:sp>
          <p:nvSpPr>
            <p:cNvPr id="977" name="CustomShape 26"/>
            <p:cNvSpPr/>
            <p:nvPr/>
          </p:nvSpPr>
          <p:spPr>
            <a:xfrm>
              <a:off x="7472160" y="2530080"/>
              <a:ext cx="1454040" cy="118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78" name="CustomShape 27"/>
            <p:cNvSpPr/>
            <p:nvPr/>
          </p:nvSpPr>
          <p:spPr>
            <a:xfrm>
              <a:off x="7472160" y="2313000"/>
              <a:ext cx="145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72" dur="indefinite" restart="never" nodeType="tmRoot">
          <p:childTnLst>
            <p:seq>
              <p:cTn id="4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80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81" name="Table 3"/>
          <p:cNvGraphicFramePr/>
          <p:nvPr/>
        </p:nvGraphicFramePr>
        <p:xfrm>
          <a:off x="74664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2" name="Table 4"/>
          <p:cNvGraphicFramePr/>
          <p:nvPr/>
        </p:nvGraphicFramePr>
        <p:xfrm>
          <a:off x="2691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$35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3" name="Table 5"/>
          <p:cNvGraphicFramePr/>
          <p:nvPr/>
        </p:nvGraphicFramePr>
        <p:xfrm>
          <a:off x="4635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$15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4" name="Table 6"/>
          <p:cNvGraphicFramePr/>
          <p:nvPr/>
        </p:nvGraphicFramePr>
        <p:xfrm>
          <a:off x="657936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$20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74" dur="indefinite" restart="never" nodeType="tmRoot">
          <p:childTnLst>
            <p:seq>
              <p:cTn id="4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3488400" y="1203480"/>
            <a:ext cx="1218600" cy="12186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4"/>
          <p:cNvSpPr/>
          <p:nvPr/>
        </p:nvSpPr>
        <p:spPr>
          <a:xfrm rot="11700000">
            <a:off x="3217680" y="2332080"/>
            <a:ext cx="1218600" cy="12186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5"/>
          <p:cNvSpPr/>
          <p:nvPr/>
        </p:nvSpPr>
        <p:spPr>
          <a:xfrm>
            <a:off x="4352760" y="2394360"/>
            <a:ext cx="1218600" cy="12186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6"/>
          <p:cNvSpPr/>
          <p:nvPr/>
        </p:nvSpPr>
        <p:spPr>
          <a:xfrm rot="11700000">
            <a:off x="4060440" y="3548880"/>
            <a:ext cx="1218600" cy="12186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"/>
          <p:cNvSpPr/>
          <p:nvPr/>
        </p:nvSpPr>
        <p:spPr>
          <a:xfrm>
            <a:off x="4803480" y="2855160"/>
            <a:ext cx="317160" cy="29664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8"/>
          <p:cNvSpPr/>
          <p:nvPr/>
        </p:nvSpPr>
        <p:spPr>
          <a:xfrm rot="2700000">
            <a:off x="4547880" y="3933720"/>
            <a:ext cx="239040" cy="4327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9"/>
          <p:cNvSpPr/>
          <p:nvPr/>
        </p:nvSpPr>
        <p:spPr>
          <a:xfrm rot="16200000">
            <a:off x="3650040" y="2753640"/>
            <a:ext cx="349200" cy="378720"/>
          </a:xfrm>
          <a:custGeom>
            <a:avLst/>
            <a:gdLst/>
            <a:ah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10"/>
          <p:cNvSpPr/>
          <p:nvPr/>
        </p:nvSpPr>
        <p:spPr>
          <a:xfrm>
            <a:off x="3924000" y="1634040"/>
            <a:ext cx="354600" cy="3574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95" name="Group 11"/>
          <p:cNvGrpSpPr/>
          <p:nvPr/>
        </p:nvGrpSpPr>
        <p:grpSpPr>
          <a:xfrm>
            <a:off x="538200" y="2543760"/>
            <a:ext cx="2534040" cy="849960"/>
            <a:chOff x="538200" y="2543760"/>
            <a:chExt cx="2534040" cy="849960"/>
          </a:xfrm>
        </p:grpSpPr>
        <p:sp>
          <p:nvSpPr>
            <p:cNvPr id="996" name="CustomShape 12"/>
            <p:cNvSpPr/>
            <p:nvPr/>
          </p:nvSpPr>
          <p:spPr>
            <a:xfrm>
              <a:off x="538200" y="276084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97" name="CustomShape 13"/>
            <p:cNvSpPr/>
            <p:nvPr/>
          </p:nvSpPr>
          <p:spPr>
            <a:xfrm>
              <a:off x="538200" y="254376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98" name="Group 14"/>
          <p:cNvGrpSpPr/>
          <p:nvPr/>
        </p:nvGrpSpPr>
        <p:grpSpPr>
          <a:xfrm>
            <a:off x="1384560" y="3725280"/>
            <a:ext cx="2534040" cy="849960"/>
            <a:chOff x="1384560" y="3725280"/>
            <a:chExt cx="2534040" cy="849960"/>
          </a:xfrm>
        </p:grpSpPr>
        <p:sp>
          <p:nvSpPr>
            <p:cNvPr id="999" name="CustomShape 15"/>
            <p:cNvSpPr/>
            <p:nvPr/>
          </p:nvSpPr>
          <p:spPr>
            <a:xfrm>
              <a:off x="1384560" y="394236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0" name="CustomShape 16"/>
            <p:cNvSpPr/>
            <p:nvPr/>
          </p:nvSpPr>
          <p:spPr>
            <a:xfrm>
              <a:off x="1384560" y="372528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01" name="Group 17"/>
          <p:cNvGrpSpPr/>
          <p:nvPr/>
        </p:nvGrpSpPr>
        <p:grpSpPr>
          <a:xfrm>
            <a:off x="4964760" y="1326960"/>
            <a:ext cx="2534040" cy="849960"/>
            <a:chOff x="4964760" y="1326960"/>
            <a:chExt cx="2534040" cy="849960"/>
          </a:xfrm>
        </p:grpSpPr>
        <p:sp>
          <p:nvSpPr>
            <p:cNvPr id="1002" name="CustomShape 18"/>
            <p:cNvSpPr/>
            <p:nvPr/>
          </p:nvSpPr>
          <p:spPr>
            <a:xfrm>
              <a:off x="4964760" y="154404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3" name="CustomShape 19"/>
            <p:cNvSpPr/>
            <p:nvPr/>
          </p:nvSpPr>
          <p:spPr>
            <a:xfrm>
              <a:off x="4964760" y="132696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04" name="Group 20"/>
          <p:cNvGrpSpPr/>
          <p:nvPr/>
        </p:nvGrpSpPr>
        <p:grpSpPr>
          <a:xfrm>
            <a:off x="5724000" y="2508480"/>
            <a:ext cx="2534040" cy="849960"/>
            <a:chOff x="5724000" y="2508480"/>
            <a:chExt cx="2534040" cy="849960"/>
          </a:xfrm>
        </p:grpSpPr>
        <p:sp>
          <p:nvSpPr>
            <p:cNvPr id="1005" name="CustomShape 21"/>
            <p:cNvSpPr/>
            <p:nvPr/>
          </p:nvSpPr>
          <p:spPr>
            <a:xfrm>
              <a:off x="5724000" y="272556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6" name="CustomShape 22"/>
            <p:cNvSpPr/>
            <p:nvPr/>
          </p:nvSpPr>
          <p:spPr>
            <a:xfrm>
              <a:off x="5724000" y="250848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76" dur="indefinite" restart="never" nodeType="tmRoot">
          <p:childTnLst>
            <p:seq>
              <p:cTn id="4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ustomShape 1"/>
          <p:cNvSpPr/>
          <p:nvPr/>
        </p:nvSpPr>
        <p:spPr>
          <a:xfrm>
            <a:off x="0" y="18180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08" name="CustomShape 2"/>
          <p:cNvSpPr/>
          <p:nvPr/>
        </p:nvSpPr>
        <p:spPr>
          <a:xfrm>
            <a:off x="0" y="75780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09" name="CustomShape 3"/>
          <p:cNvSpPr/>
          <p:nvPr/>
        </p:nvSpPr>
        <p:spPr>
          <a:xfrm>
            <a:off x="323640" y="3899520"/>
            <a:ext cx="3666960" cy="9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10" name="CustomShape 4"/>
          <p:cNvSpPr/>
          <p:nvPr/>
        </p:nvSpPr>
        <p:spPr>
          <a:xfrm>
            <a:off x="6012000" y="3706920"/>
            <a:ext cx="2802960" cy="12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3200" spc="-1" strike="noStrike">
              <a:latin typeface="Arial"/>
            </a:endParaRPr>
          </a:p>
        </p:txBody>
      </p:sp>
    </p:spTree>
  </p:cSld>
  <p:timing>
    <p:tnLst>
      <p:par>
        <p:cTn id="478" dur="indefinite" restart="never" nodeType="tmRoot">
          <p:childTnLst>
            <p:seq>
              <p:cTn id="4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627640" y="2555280"/>
            <a:ext cx="388296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Pendahuluan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04" name="Group 2"/>
          <p:cNvGrpSpPr/>
          <p:nvPr/>
        </p:nvGrpSpPr>
        <p:grpSpPr>
          <a:xfrm>
            <a:off x="4251600" y="1461240"/>
            <a:ext cx="643680" cy="643680"/>
            <a:chOff x="4251600" y="1461240"/>
            <a:chExt cx="643680" cy="643680"/>
          </a:xfrm>
        </p:grpSpPr>
        <p:sp>
          <p:nvSpPr>
            <p:cNvPr id="705" name="CustomShape 3"/>
            <p:cNvSpPr/>
            <p:nvPr/>
          </p:nvSpPr>
          <p:spPr>
            <a:xfrm rot="16200000">
              <a:off x="4537080" y="174708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6" name="CustomShape 4"/>
            <p:cNvSpPr/>
            <p:nvPr/>
          </p:nvSpPr>
          <p:spPr>
            <a:xfrm rot="16200000">
              <a:off x="4537080" y="117576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7" name="CustomShape 5"/>
            <p:cNvSpPr/>
            <p:nvPr/>
          </p:nvSpPr>
          <p:spPr>
            <a:xfrm>
              <a:off x="4251600" y="152532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8" name="CustomShape 6"/>
            <p:cNvSpPr/>
            <p:nvPr/>
          </p:nvSpPr>
          <p:spPr>
            <a:xfrm rot="16200000">
              <a:off x="4529520" y="172044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7"/>
            <p:cNvSpPr/>
            <p:nvPr/>
          </p:nvSpPr>
          <p:spPr>
            <a:xfrm rot="16200000">
              <a:off x="4529520" y="153000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0" name="CustomShape 8"/>
            <p:cNvSpPr/>
            <p:nvPr/>
          </p:nvSpPr>
          <p:spPr>
            <a:xfrm>
              <a:off x="4680000" y="164628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1" name="CustomShape 9"/>
            <p:cNvSpPr/>
            <p:nvPr/>
          </p:nvSpPr>
          <p:spPr>
            <a:xfrm>
              <a:off x="4822920" y="152964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2" name="CustomShape 10"/>
            <p:cNvSpPr/>
            <p:nvPr/>
          </p:nvSpPr>
          <p:spPr>
            <a:xfrm>
              <a:off x="4407840" y="153360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" dur="1000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50" dur="1000"/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013" name="Table 3"/>
          <p:cNvGraphicFramePr/>
          <p:nvPr/>
        </p:nvGraphicFramePr>
        <p:xfrm>
          <a:off x="526680" y="1419480"/>
          <a:ext cx="8089920" cy="2810520"/>
        </p:xfrm>
        <a:graphic>
          <a:graphicData uri="http://schemas.openxmlformats.org/drawingml/2006/table">
            <a:tbl>
              <a:tblPr/>
              <a:tblGrid>
                <a:gridCol w="608040"/>
                <a:gridCol w="2847240"/>
                <a:gridCol w="360000"/>
                <a:gridCol w="360000"/>
                <a:gridCol w="3554280"/>
                <a:gridCol w="360720"/>
              </a:tblGrid>
              <a:tr h="758880"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PowerPoint  Presentation 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You can simply impress your audience and add a unique zing.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01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Easy to change colors, photos and Text.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60%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02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Your Text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55%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03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40%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80" dur="indefinite" restart="never" nodeType="tmRoot">
          <p:childTnLst>
            <p:seq>
              <p:cTn id="4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15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16" name="Group 3"/>
          <p:cNvGrpSpPr/>
          <p:nvPr/>
        </p:nvGrpSpPr>
        <p:grpSpPr>
          <a:xfrm>
            <a:off x="4212000" y="1272240"/>
            <a:ext cx="4303800" cy="3522960"/>
            <a:chOff x="4212000" y="1272240"/>
            <a:chExt cx="4303800" cy="3522960"/>
          </a:xfrm>
        </p:grpSpPr>
        <p:sp>
          <p:nvSpPr>
            <p:cNvPr id="1017" name="CustomShape 4"/>
            <p:cNvSpPr/>
            <p:nvPr/>
          </p:nvSpPr>
          <p:spPr>
            <a:xfrm>
              <a:off x="4212000" y="2168280"/>
              <a:ext cx="4303800" cy="2626920"/>
            </a:xfrm>
            <a:custGeom>
              <a:avLst/>
              <a:gdLst/>
              <a:ahLst/>
              <a:rect l="l" t="t" r="r" b="b"/>
              <a:pathLst>
                <a:path w="5060" h="3091">
                  <a:moveTo>
                    <a:pt x="3317" y="2666"/>
                  </a:moveTo>
                  <a:lnTo>
                    <a:pt x="3333" y="2668"/>
                  </a:lnTo>
                  <a:lnTo>
                    <a:pt x="3337" y="2677"/>
                  </a:lnTo>
                  <a:lnTo>
                    <a:pt x="3346" y="2677"/>
                  </a:lnTo>
                  <a:lnTo>
                    <a:pt x="3346" y="2682"/>
                  </a:lnTo>
                  <a:lnTo>
                    <a:pt x="3348" y="2686"/>
                  </a:lnTo>
                  <a:lnTo>
                    <a:pt x="3348" y="2691"/>
                  </a:lnTo>
                  <a:lnTo>
                    <a:pt x="3349" y="2697"/>
                  </a:lnTo>
                  <a:lnTo>
                    <a:pt x="3349" y="2704"/>
                  </a:lnTo>
                  <a:lnTo>
                    <a:pt x="3346" y="2704"/>
                  </a:lnTo>
                  <a:lnTo>
                    <a:pt x="3346" y="2708"/>
                  </a:lnTo>
                  <a:lnTo>
                    <a:pt x="3304" y="2711"/>
                  </a:lnTo>
                  <a:lnTo>
                    <a:pt x="3257" y="2713"/>
                  </a:lnTo>
                  <a:lnTo>
                    <a:pt x="3257" y="2691"/>
                  </a:lnTo>
                  <a:lnTo>
                    <a:pt x="3268" y="2686"/>
                  </a:lnTo>
                  <a:lnTo>
                    <a:pt x="3282" y="2678"/>
                  </a:lnTo>
                  <a:lnTo>
                    <a:pt x="3298" y="2669"/>
                  </a:lnTo>
                  <a:lnTo>
                    <a:pt x="3317" y="2666"/>
                  </a:lnTo>
                  <a:close/>
                  <a:moveTo>
                    <a:pt x="349" y="2217"/>
                  </a:moveTo>
                  <a:lnTo>
                    <a:pt x="355" y="2237"/>
                  </a:lnTo>
                  <a:lnTo>
                    <a:pt x="358" y="2258"/>
                  </a:lnTo>
                  <a:lnTo>
                    <a:pt x="366" y="2280"/>
                  </a:lnTo>
                  <a:lnTo>
                    <a:pt x="369" y="2280"/>
                  </a:lnTo>
                  <a:lnTo>
                    <a:pt x="369" y="2297"/>
                  </a:lnTo>
                  <a:lnTo>
                    <a:pt x="373" y="2297"/>
                  </a:lnTo>
                  <a:lnTo>
                    <a:pt x="373" y="2233"/>
                  </a:lnTo>
                  <a:lnTo>
                    <a:pt x="349" y="2217"/>
                  </a:lnTo>
                  <a:close/>
                  <a:moveTo>
                    <a:pt x="4029" y="2160"/>
                  </a:moveTo>
                  <a:lnTo>
                    <a:pt x="4029" y="2173"/>
                  </a:lnTo>
                  <a:lnTo>
                    <a:pt x="4033" y="2173"/>
                  </a:lnTo>
                  <a:lnTo>
                    <a:pt x="4033" y="2160"/>
                  </a:lnTo>
                  <a:lnTo>
                    <a:pt x="4029" y="2160"/>
                  </a:lnTo>
                  <a:close/>
                  <a:moveTo>
                    <a:pt x="273" y="2137"/>
                  </a:moveTo>
                  <a:lnTo>
                    <a:pt x="273" y="2140"/>
                  </a:lnTo>
                  <a:lnTo>
                    <a:pt x="277" y="2140"/>
                  </a:lnTo>
                  <a:lnTo>
                    <a:pt x="277" y="2144"/>
                  </a:lnTo>
                  <a:lnTo>
                    <a:pt x="282" y="2148"/>
                  </a:lnTo>
                  <a:lnTo>
                    <a:pt x="286" y="2149"/>
                  </a:lnTo>
                  <a:lnTo>
                    <a:pt x="289" y="2151"/>
                  </a:lnTo>
                  <a:lnTo>
                    <a:pt x="295" y="2155"/>
                  </a:lnTo>
                  <a:lnTo>
                    <a:pt x="300" y="2157"/>
                  </a:lnTo>
                  <a:lnTo>
                    <a:pt x="300" y="2144"/>
                  </a:lnTo>
                  <a:lnTo>
                    <a:pt x="297" y="2144"/>
                  </a:lnTo>
                  <a:lnTo>
                    <a:pt x="293" y="2140"/>
                  </a:lnTo>
                  <a:lnTo>
                    <a:pt x="288" y="2138"/>
                  </a:lnTo>
                  <a:lnTo>
                    <a:pt x="282" y="2137"/>
                  </a:lnTo>
                  <a:lnTo>
                    <a:pt x="273" y="2137"/>
                  </a:lnTo>
                  <a:close/>
                  <a:moveTo>
                    <a:pt x="4549" y="1931"/>
                  </a:moveTo>
                  <a:lnTo>
                    <a:pt x="4573" y="1931"/>
                  </a:lnTo>
                  <a:lnTo>
                    <a:pt x="4577" y="1988"/>
                  </a:lnTo>
                  <a:lnTo>
                    <a:pt x="4542" y="1995"/>
                  </a:lnTo>
                  <a:lnTo>
                    <a:pt x="4509" y="2004"/>
                  </a:lnTo>
                  <a:lnTo>
                    <a:pt x="4489" y="2004"/>
                  </a:lnTo>
                  <a:lnTo>
                    <a:pt x="4478" y="2008"/>
                  </a:lnTo>
                  <a:lnTo>
                    <a:pt x="4464" y="2013"/>
                  </a:lnTo>
                  <a:lnTo>
                    <a:pt x="4449" y="2013"/>
                  </a:lnTo>
                  <a:lnTo>
                    <a:pt x="4449" y="2008"/>
                  </a:lnTo>
                  <a:lnTo>
                    <a:pt x="4429" y="2004"/>
                  </a:lnTo>
                  <a:lnTo>
                    <a:pt x="4426" y="1964"/>
                  </a:lnTo>
                  <a:lnTo>
                    <a:pt x="4449" y="1964"/>
                  </a:lnTo>
                  <a:lnTo>
                    <a:pt x="4449" y="1971"/>
                  </a:lnTo>
                  <a:lnTo>
                    <a:pt x="4455" y="1975"/>
                  </a:lnTo>
                  <a:lnTo>
                    <a:pt x="4460" y="1978"/>
                  </a:lnTo>
                  <a:lnTo>
                    <a:pt x="4466" y="1982"/>
                  </a:lnTo>
                  <a:lnTo>
                    <a:pt x="4469" y="1988"/>
                  </a:lnTo>
                  <a:lnTo>
                    <a:pt x="4480" y="1980"/>
                  </a:lnTo>
                  <a:lnTo>
                    <a:pt x="4480" y="1977"/>
                  </a:lnTo>
                  <a:lnTo>
                    <a:pt x="4497" y="1971"/>
                  </a:lnTo>
                  <a:lnTo>
                    <a:pt x="4500" y="1964"/>
                  </a:lnTo>
                  <a:lnTo>
                    <a:pt x="4513" y="1964"/>
                  </a:lnTo>
                  <a:lnTo>
                    <a:pt x="4513" y="1960"/>
                  </a:lnTo>
                  <a:lnTo>
                    <a:pt x="4520" y="1960"/>
                  </a:lnTo>
                  <a:lnTo>
                    <a:pt x="4526" y="1953"/>
                  </a:lnTo>
                  <a:lnTo>
                    <a:pt x="4531" y="1949"/>
                  </a:lnTo>
                  <a:lnTo>
                    <a:pt x="4535" y="1948"/>
                  </a:lnTo>
                  <a:lnTo>
                    <a:pt x="4538" y="1948"/>
                  </a:lnTo>
                  <a:lnTo>
                    <a:pt x="4542" y="1946"/>
                  </a:lnTo>
                  <a:lnTo>
                    <a:pt x="4544" y="1944"/>
                  </a:lnTo>
                  <a:lnTo>
                    <a:pt x="4548" y="1938"/>
                  </a:lnTo>
                  <a:lnTo>
                    <a:pt x="4549" y="1931"/>
                  </a:lnTo>
                  <a:close/>
                  <a:moveTo>
                    <a:pt x="4420" y="1668"/>
                  </a:moveTo>
                  <a:lnTo>
                    <a:pt x="4420" y="1688"/>
                  </a:lnTo>
                  <a:lnTo>
                    <a:pt x="4417" y="1700"/>
                  </a:lnTo>
                  <a:lnTo>
                    <a:pt x="4409" y="1708"/>
                  </a:lnTo>
                  <a:lnTo>
                    <a:pt x="4398" y="1715"/>
                  </a:lnTo>
                  <a:lnTo>
                    <a:pt x="4386" y="1720"/>
                  </a:lnTo>
                  <a:lnTo>
                    <a:pt x="4373" y="1720"/>
                  </a:lnTo>
                  <a:lnTo>
                    <a:pt x="4373" y="1724"/>
                  </a:lnTo>
                  <a:lnTo>
                    <a:pt x="4360" y="1724"/>
                  </a:lnTo>
                  <a:lnTo>
                    <a:pt x="4360" y="1728"/>
                  </a:lnTo>
                  <a:lnTo>
                    <a:pt x="4349" y="1728"/>
                  </a:lnTo>
                  <a:lnTo>
                    <a:pt x="4349" y="1733"/>
                  </a:lnTo>
                  <a:lnTo>
                    <a:pt x="4340" y="1733"/>
                  </a:lnTo>
                  <a:lnTo>
                    <a:pt x="4340" y="1737"/>
                  </a:lnTo>
                  <a:lnTo>
                    <a:pt x="4280" y="1733"/>
                  </a:lnTo>
                  <a:lnTo>
                    <a:pt x="4280" y="1728"/>
                  </a:lnTo>
                  <a:lnTo>
                    <a:pt x="4240" y="1733"/>
                  </a:lnTo>
                  <a:lnTo>
                    <a:pt x="4240" y="1708"/>
                  </a:lnTo>
                  <a:lnTo>
                    <a:pt x="4253" y="1700"/>
                  </a:lnTo>
                  <a:lnTo>
                    <a:pt x="4253" y="1697"/>
                  </a:lnTo>
                  <a:lnTo>
                    <a:pt x="4289" y="1688"/>
                  </a:lnTo>
                  <a:lnTo>
                    <a:pt x="4289" y="1684"/>
                  </a:lnTo>
                  <a:lnTo>
                    <a:pt x="4297" y="1684"/>
                  </a:lnTo>
                  <a:lnTo>
                    <a:pt x="4300" y="1677"/>
                  </a:lnTo>
                  <a:lnTo>
                    <a:pt x="4317" y="1677"/>
                  </a:lnTo>
                  <a:lnTo>
                    <a:pt x="4348" y="1669"/>
                  </a:lnTo>
                  <a:lnTo>
                    <a:pt x="4384" y="1668"/>
                  </a:lnTo>
                  <a:lnTo>
                    <a:pt x="4420" y="1668"/>
                  </a:lnTo>
                  <a:close/>
                  <a:moveTo>
                    <a:pt x="37" y="1631"/>
                  </a:moveTo>
                  <a:lnTo>
                    <a:pt x="66" y="1631"/>
                  </a:lnTo>
                  <a:lnTo>
                    <a:pt x="69" y="1640"/>
                  </a:lnTo>
                  <a:lnTo>
                    <a:pt x="80" y="1640"/>
                  </a:lnTo>
                  <a:lnTo>
                    <a:pt x="80" y="1648"/>
                  </a:lnTo>
                  <a:lnTo>
                    <a:pt x="89" y="1648"/>
                  </a:lnTo>
                  <a:lnTo>
                    <a:pt x="91" y="1655"/>
                  </a:lnTo>
                  <a:lnTo>
                    <a:pt x="95" y="1660"/>
                  </a:lnTo>
                  <a:lnTo>
                    <a:pt x="98" y="1666"/>
                  </a:lnTo>
                  <a:lnTo>
                    <a:pt x="100" y="1673"/>
                  </a:lnTo>
                  <a:lnTo>
                    <a:pt x="129" y="1673"/>
                  </a:lnTo>
                  <a:lnTo>
                    <a:pt x="129" y="1677"/>
                  </a:lnTo>
                  <a:lnTo>
                    <a:pt x="133" y="1677"/>
                  </a:lnTo>
                  <a:lnTo>
                    <a:pt x="133" y="1708"/>
                  </a:lnTo>
                  <a:lnTo>
                    <a:pt x="129" y="1708"/>
                  </a:lnTo>
                  <a:lnTo>
                    <a:pt x="129" y="1717"/>
                  </a:lnTo>
                  <a:lnTo>
                    <a:pt x="120" y="1720"/>
                  </a:lnTo>
                  <a:lnTo>
                    <a:pt x="120" y="1728"/>
                  </a:lnTo>
                  <a:lnTo>
                    <a:pt x="117" y="1728"/>
                  </a:lnTo>
                  <a:lnTo>
                    <a:pt x="117" y="1737"/>
                  </a:lnTo>
                  <a:lnTo>
                    <a:pt x="93" y="1757"/>
                  </a:lnTo>
                  <a:lnTo>
                    <a:pt x="93" y="1764"/>
                  </a:lnTo>
                  <a:lnTo>
                    <a:pt x="89" y="1764"/>
                  </a:lnTo>
                  <a:lnTo>
                    <a:pt x="89" y="1804"/>
                  </a:lnTo>
                  <a:lnTo>
                    <a:pt x="86" y="1804"/>
                  </a:lnTo>
                  <a:lnTo>
                    <a:pt x="86" y="1813"/>
                  </a:lnTo>
                  <a:lnTo>
                    <a:pt x="69" y="1824"/>
                  </a:lnTo>
                  <a:lnTo>
                    <a:pt x="73" y="1897"/>
                  </a:lnTo>
                  <a:lnTo>
                    <a:pt x="37" y="1897"/>
                  </a:lnTo>
                  <a:lnTo>
                    <a:pt x="33" y="1884"/>
                  </a:lnTo>
                  <a:lnTo>
                    <a:pt x="29" y="1884"/>
                  </a:lnTo>
                  <a:lnTo>
                    <a:pt x="29" y="1877"/>
                  </a:lnTo>
                  <a:lnTo>
                    <a:pt x="26" y="1877"/>
                  </a:lnTo>
                  <a:lnTo>
                    <a:pt x="26" y="1860"/>
                  </a:lnTo>
                  <a:lnTo>
                    <a:pt x="20" y="1860"/>
                  </a:lnTo>
                  <a:lnTo>
                    <a:pt x="20" y="1848"/>
                  </a:lnTo>
                  <a:lnTo>
                    <a:pt x="17" y="1848"/>
                  </a:lnTo>
                  <a:lnTo>
                    <a:pt x="17" y="1828"/>
                  </a:lnTo>
                  <a:lnTo>
                    <a:pt x="13" y="1828"/>
                  </a:lnTo>
                  <a:lnTo>
                    <a:pt x="13" y="1777"/>
                  </a:lnTo>
                  <a:lnTo>
                    <a:pt x="17" y="1777"/>
                  </a:lnTo>
                  <a:lnTo>
                    <a:pt x="20" y="1708"/>
                  </a:lnTo>
                  <a:lnTo>
                    <a:pt x="17" y="1708"/>
                  </a:lnTo>
                  <a:lnTo>
                    <a:pt x="17" y="1688"/>
                  </a:lnTo>
                  <a:lnTo>
                    <a:pt x="20" y="1669"/>
                  </a:lnTo>
                  <a:lnTo>
                    <a:pt x="26" y="1657"/>
                  </a:lnTo>
                  <a:lnTo>
                    <a:pt x="26" y="1640"/>
                  </a:lnTo>
                  <a:lnTo>
                    <a:pt x="37" y="1637"/>
                  </a:lnTo>
                  <a:lnTo>
                    <a:pt x="37" y="1631"/>
                  </a:lnTo>
                  <a:close/>
                  <a:moveTo>
                    <a:pt x="4260" y="1148"/>
                  </a:moveTo>
                  <a:lnTo>
                    <a:pt x="4260" y="1151"/>
                  </a:lnTo>
                  <a:lnTo>
                    <a:pt x="4253" y="1164"/>
                  </a:lnTo>
                  <a:lnTo>
                    <a:pt x="4246" y="1177"/>
                  </a:lnTo>
                  <a:lnTo>
                    <a:pt x="4240" y="1193"/>
                  </a:lnTo>
                  <a:lnTo>
                    <a:pt x="4237" y="1193"/>
                  </a:lnTo>
                  <a:lnTo>
                    <a:pt x="4237" y="1220"/>
                  </a:lnTo>
                  <a:lnTo>
                    <a:pt x="4229" y="1224"/>
                  </a:lnTo>
                  <a:lnTo>
                    <a:pt x="4226" y="1260"/>
                  </a:lnTo>
                  <a:lnTo>
                    <a:pt x="4237" y="1257"/>
                  </a:lnTo>
                  <a:lnTo>
                    <a:pt x="4266" y="1148"/>
                  </a:lnTo>
                  <a:lnTo>
                    <a:pt x="4260" y="1148"/>
                  </a:lnTo>
                  <a:close/>
                  <a:moveTo>
                    <a:pt x="2229" y="1028"/>
                  </a:moveTo>
                  <a:lnTo>
                    <a:pt x="2231" y="1029"/>
                  </a:lnTo>
                  <a:lnTo>
                    <a:pt x="2231" y="1031"/>
                  </a:lnTo>
                  <a:lnTo>
                    <a:pt x="2231" y="1031"/>
                  </a:lnTo>
                  <a:lnTo>
                    <a:pt x="2233" y="1031"/>
                  </a:lnTo>
                  <a:lnTo>
                    <a:pt x="2235" y="1031"/>
                  </a:lnTo>
                  <a:lnTo>
                    <a:pt x="2237" y="1033"/>
                  </a:lnTo>
                  <a:lnTo>
                    <a:pt x="2235" y="1031"/>
                  </a:lnTo>
                  <a:lnTo>
                    <a:pt x="2235" y="1029"/>
                  </a:lnTo>
                  <a:lnTo>
                    <a:pt x="2235" y="1029"/>
                  </a:lnTo>
                  <a:lnTo>
                    <a:pt x="2233" y="1029"/>
                  </a:lnTo>
                  <a:lnTo>
                    <a:pt x="2231" y="1029"/>
                  </a:lnTo>
                  <a:lnTo>
                    <a:pt x="2229" y="1028"/>
                  </a:lnTo>
                  <a:close/>
                  <a:moveTo>
                    <a:pt x="2886" y="1017"/>
                  </a:moveTo>
                  <a:lnTo>
                    <a:pt x="2886" y="1020"/>
                  </a:lnTo>
                  <a:lnTo>
                    <a:pt x="2889" y="1020"/>
                  </a:lnTo>
                  <a:lnTo>
                    <a:pt x="2891" y="1058"/>
                  </a:lnTo>
                  <a:lnTo>
                    <a:pt x="2893" y="1100"/>
                  </a:lnTo>
                  <a:lnTo>
                    <a:pt x="2886" y="1100"/>
                  </a:lnTo>
                  <a:lnTo>
                    <a:pt x="2880" y="1098"/>
                  </a:lnTo>
                  <a:lnTo>
                    <a:pt x="2875" y="1098"/>
                  </a:lnTo>
                  <a:lnTo>
                    <a:pt x="2871" y="1097"/>
                  </a:lnTo>
                  <a:lnTo>
                    <a:pt x="2866" y="1097"/>
                  </a:lnTo>
                  <a:lnTo>
                    <a:pt x="2858" y="1073"/>
                  </a:lnTo>
                  <a:lnTo>
                    <a:pt x="2855" y="1049"/>
                  </a:lnTo>
                  <a:lnTo>
                    <a:pt x="2853" y="1020"/>
                  </a:lnTo>
                  <a:lnTo>
                    <a:pt x="2868" y="1017"/>
                  </a:lnTo>
                  <a:lnTo>
                    <a:pt x="2886" y="1017"/>
                  </a:lnTo>
                  <a:close/>
                  <a:moveTo>
                    <a:pt x="2720" y="1004"/>
                  </a:moveTo>
                  <a:lnTo>
                    <a:pt x="2749" y="1004"/>
                  </a:lnTo>
                  <a:lnTo>
                    <a:pt x="2753" y="1037"/>
                  </a:lnTo>
                  <a:lnTo>
                    <a:pt x="2749" y="1037"/>
                  </a:lnTo>
                  <a:lnTo>
                    <a:pt x="2749" y="1044"/>
                  </a:lnTo>
                  <a:lnTo>
                    <a:pt x="2746" y="1044"/>
                  </a:lnTo>
                  <a:lnTo>
                    <a:pt x="2746" y="1057"/>
                  </a:lnTo>
                  <a:lnTo>
                    <a:pt x="2740" y="1057"/>
                  </a:lnTo>
                  <a:lnTo>
                    <a:pt x="2740" y="1064"/>
                  </a:lnTo>
                  <a:lnTo>
                    <a:pt x="2737" y="1064"/>
                  </a:lnTo>
                  <a:lnTo>
                    <a:pt x="2737" y="1080"/>
                  </a:lnTo>
                  <a:lnTo>
                    <a:pt x="2726" y="1088"/>
                  </a:lnTo>
                  <a:lnTo>
                    <a:pt x="2726" y="1097"/>
                  </a:lnTo>
                  <a:lnTo>
                    <a:pt x="2720" y="1097"/>
                  </a:lnTo>
                  <a:lnTo>
                    <a:pt x="2717" y="1104"/>
                  </a:lnTo>
                  <a:lnTo>
                    <a:pt x="2697" y="1104"/>
                  </a:lnTo>
                  <a:lnTo>
                    <a:pt x="2697" y="1033"/>
                  </a:lnTo>
                  <a:lnTo>
                    <a:pt x="2700" y="1033"/>
                  </a:lnTo>
                  <a:lnTo>
                    <a:pt x="2706" y="1026"/>
                  </a:lnTo>
                  <a:lnTo>
                    <a:pt x="2709" y="1020"/>
                  </a:lnTo>
                  <a:lnTo>
                    <a:pt x="2715" y="1017"/>
                  </a:lnTo>
                  <a:lnTo>
                    <a:pt x="2718" y="1011"/>
                  </a:lnTo>
                  <a:lnTo>
                    <a:pt x="2720" y="1004"/>
                  </a:lnTo>
                  <a:close/>
                  <a:moveTo>
                    <a:pt x="2889" y="884"/>
                  </a:moveTo>
                  <a:lnTo>
                    <a:pt x="2920" y="884"/>
                  </a:lnTo>
                  <a:lnTo>
                    <a:pt x="2924" y="898"/>
                  </a:lnTo>
                  <a:lnTo>
                    <a:pt x="2926" y="917"/>
                  </a:lnTo>
                  <a:lnTo>
                    <a:pt x="2906" y="915"/>
                  </a:lnTo>
                  <a:lnTo>
                    <a:pt x="2889" y="913"/>
                  </a:lnTo>
                  <a:lnTo>
                    <a:pt x="2889" y="884"/>
                  </a:lnTo>
                  <a:close/>
                  <a:moveTo>
                    <a:pt x="2349" y="813"/>
                  </a:moveTo>
                  <a:lnTo>
                    <a:pt x="2349" y="820"/>
                  </a:lnTo>
                  <a:lnTo>
                    <a:pt x="2360" y="826"/>
                  </a:lnTo>
                  <a:lnTo>
                    <a:pt x="2371" y="835"/>
                  </a:lnTo>
                  <a:lnTo>
                    <a:pt x="2380" y="842"/>
                  </a:lnTo>
                  <a:lnTo>
                    <a:pt x="2393" y="848"/>
                  </a:lnTo>
                  <a:lnTo>
                    <a:pt x="2393" y="844"/>
                  </a:lnTo>
                  <a:lnTo>
                    <a:pt x="2413" y="844"/>
                  </a:lnTo>
                  <a:lnTo>
                    <a:pt x="2413" y="840"/>
                  </a:lnTo>
                  <a:lnTo>
                    <a:pt x="2417" y="840"/>
                  </a:lnTo>
                  <a:lnTo>
                    <a:pt x="2417" y="837"/>
                  </a:lnTo>
                  <a:lnTo>
                    <a:pt x="2398" y="833"/>
                  </a:lnTo>
                  <a:lnTo>
                    <a:pt x="2382" y="826"/>
                  </a:lnTo>
                  <a:lnTo>
                    <a:pt x="2366" y="818"/>
                  </a:lnTo>
                  <a:lnTo>
                    <a:pt x="2349" y="813"/>
                  </a:lnTo>
                  <a:close/>
                  <a:moveTo>
                    <a:pt x="2533" y="773"/>
                  </a:moveTo>
                  <a:lnTo>
                    <a:pt x="2553" y="800"/>
                  </a:lnTo>
                  <a:lnTo>
                    <a:pt x="2557" y="800"/>
                  </a:lnTo>
                  <a:lnTo>
                    <a:pt x="2557" y="797"/>
                  </a:lnTo>
                  <a:lnTo>
                    <a:pt x="2580" y="797"/>
                  </a:lnTo>
                  <a:lnTo>
                    <a:pt x="2580" y="800"/>
                  </a:lnTo>
                  <a:lnTo>
                    <a:pt x="2589" y="800"/>
                  </a:lnTo>
                  <a:lnTo>
                    <a:pt x="2597" y="813"/>
                  </a:lnTo>
                  <a:lnTo>
                    <a:pt x="2626" y="813"/>
                  </a:lnTo>
                  <a:lnTo>
                    <a:pt x="2626" y="817"/>
                  </a:lnTo>
                  <a:lnTo>
                    <a:pt x="2633" y="817"/>
                  </a:lnTo>
                  <a:lnTo>
                    <a:pt x="2633" y="820"/>
                  </a:lnTo>
                  <a:lnTo>
                    <a:pt x="2646" y="820"/>
                  </a:lnTo>
                  <a:lnTo>
                    <a:pt x="2646" y="824"/>
                  </a:lnTo>
                  <a:lnTo>
                    <a:pt x="2693" y="833"/>
                  </a:lnTo>
                  <a:lnTo>
                    <a:pt x="2713" y="857"/>
                  </a:lnTo>
                  <a:lnTo>
                    <a:pt x="2717" y="857"/>
                  </a:lnTo>
                  <a:lnTo>
                    <a:pt x="2718" y="860"/>
                  </a:lnTo>
                  <a:lnTo>
                    <a:pt x="2720" y="866"/>
                  </a:lnTo>
                  <a:lnTo>
                    <a:pt x="2720" y="869"/>
                  </a:lnTo>
                  <a:lnTo>
                    <a:pt x="2718" y="871"/>
                  </a:lnTo>
                  <a:lnTo>
                    <a:pt x="2718" y="873"/>
                  </a:lnTo>
                  <a:lnTo>
                    <a:pt x="2720" y="877"/>
                  </a:lnTo>
                  <a:lnTo>
                    <a:pt x="2724" y="877"/>
                  </a:lnTo>
                  <a:lnTo>
                    <a:pt x="2729" y="878"/>
                  </a:lnTo>
                  <a:lnTo>
                    <a:pt x="2737" y="880"/>
                  </a:lnTo>
                  <a:lnTo>
                    <a:pt x="2746" y="873"/>
                  </a:lnTo>
                  <a:lnTo>
                    <a:pt x="2757" y="871"/>
                  </a:lnTo>
                  <a:lnTo>
                    <a:pt x="2769" y="873"/>
                  </a:lnTo>
                  <a:lnTo>
                    <a:pt x="2780" y="877"/>
                  </a:lnTo>
                  <a:lnTo>
                    <a:pt x="2786" y="888"/>
                  </a:lnTo>
                  <a:lnTo>
                    <a:pt x="2789" y="888"/>
                  </a:lnTo>
                  <a:lnTo>
                    <a:pt x="2789" y="917"/>
                  </a:lnTo>
                  <a:lnTo>
                    <a:pt x="2786" y="917"/>
                  </a:lnTo>
                  <a:lnTo>
                    <a:pt x="2782" y="924"/>
                  </a:lnTo>
                  <a:lnTo>
                    <a:pt x="2780" y="929"/>
                  </a:lnTo>
                  <a:lnTo>
                    <a:pt x="2777" y="935"/>
                  </a:lnTo>
                  <a:lnTo>
                    <a:pt x="2773" y="940"/>
                  </a:lnTo>
                  <a:lnTo>
                    <a:pt x="2706" y="940"/>
                  </a:lnTo>
                  <a:lnTo>
                    <a:pt x="2704" y="933"/>
                  </a:lnTo>
                  <a:lnTo>
                    <a:pt x="2702" y="928"/>
                  </a:lnTo>
                  <a:lnTo>
                    <a:pt x="2698" y="924"/>
                  </a:lnTo>
                  <a:lnTo>
                    <a:pt x="2695" y="922"/>
                  </a:lnTo>
                  <a:lnTo>
                    <a:pt x="2689" y="920"/>
                  </a:lnTo>
                  <a:lnTo>
                    <a:pt x="2680" y="920"/>
                  </a:lnTo>
                  <a:lnTo>
                    <a:pt x="2680" y="917"/>
                  </a:lnTo>
                  <a:lnTo>
                    <a:pt x="2666" y="917"/>
                  </a:lnTo>
                  <a:lnTo>
                    <a:pt x="2666" y="908"/>
                  </a:lnTo>
                  <a:lnTo>
                    <a:pt x="2657" y="913"/>
                  </a:lnTo>
                  <a:lnTo>
                    <a:pt x="2655" y="924"/>
                  </a:lnTo>
                  <a:lnTo>
                    <a:pt x="2655" y="938"/>
                  </a:lnTo>
                  <a:lnTo>
                    <a:pt x="2653" y="951"/>
                  </a:lnTo>
                  <a:lnTo>
                    <a:pt x="2649" y="951"/>
                  </a:lnTo>
                  <a:lnTo>
                    <a:pt x="2649" y="960"/>
                  </a:lnTo>
                  <a:lnTo>
                    <a:pt x="2646" y="960"/>
                  </a:lnTo>
                  <a:lnTo>
                    <a:pt x="2646" y="973"/>
                  </a:lnTo>
                  <a:lnTo>
                    <a:pt x="2637" y="977"/>
                  </a:lnTo>
                  <a:lnTo>
                    <a:pt x="2637" y="988"/>
                  </a:lnTo>
                  <a:lnTo>
                    <a:pt x="2633" y="988"/>
                  </a:lnTo>
                  <a:lnTo>
                    <a:pt x="2629" y="1004"/>
                  </a:lnTo>
                  <a:lnTo>
                    <a:pt x="2626" y="1004"/>
                  </a:lnTo>
                  <a:lnTo>
                    <a:pt x="2626" y="1017"/>
                  </a:lnTo>
                  <a:lnTo>
                    <a:pt x="2613" y="1020"/>
                  </a:lnTo>
                  <a:lnTo>
                    <a:pt x="2609" y="1028"/>
                  </a:lnTo>
                  <a:lnTo>
                    <a:pt x="2586" y="1028"/>
                  </a:lnTo>
                  <a:lnTo>
                    <a:pt x="2580" y="1017"/>
                  </a:lnTo>
                  <a:lnTo>
                    <a:pt x="2577" y="1008"/>
                  </a:lnTo>
                  <a:lnTo>
                    <a:pt x="2571" y="995"/>
                  </a:lnTo>
                  <a:lnTo>
                    <a:pt x="2569" y="984"/>
                  </a:lnTo>
                  <a:lnTo>
                    <a:pt x="2557" y="989"/>
                  </a:lnTo>
                  <a:lnTo>
                    <a:pt x="2546" y="995"/>
                  </a:lnTo>
                  <a:lnTo>
                    <a:pt x="2537" y="1000"/>
                  </a:lnTo>
                  <a:lnTo>
                    <a:pt x="2524" y="1006"/>
                  </a:lnTo>
                  <a:lnTo>
                    <a:pt x="2506" y="1008"/>
                  </a:lnTo>
                  <a:lnTo>
                    <a:pt x="2509" y="964"/>
                  </a:lnTo>
                  <a:lnTo>
                    <a:pt x="2520" y="957"/>
                  </a:lnTo>
                  <a:lnTo>
                    <a:pt x="2520" y="948"/>
                  </a:lnTo>
                  <a:lnTo>
                    <a:pt x="2526" y="948"/>
                  </a:lnTo>
                  <a:lnTo>
                    <a:pt x="2520" y="928"/>
                  </a:lnTo>
                  <a:lnTo>
                    <a:pt x="2517" y="928"/>
                  </a:lnTo>
                  <a:lnTo>
                    <a:pt x="2517" y="900"/>
                  </a:lnTo>
                  <a:lnTo>
                    <a:pt x="2513" y="900"/>
                  </a:lnTo>
                  <a:lnTo>
                    <a:pt x="2513" y="880"/>
                  </a:lnTo>
                  <a:lnTo>
                    <a:pt x="2509" y="880"/>
                  </a:lnTo>
                  <a:lnTo>
                    <a:pt x="2509" y="860"/>
                  </a:lnTo>
                  <a:lnTo>
                    <a:pt x="2506" y="860"/>
                  </a:lnTo>
                  <a:lnTo>
                    <a:pt x="2506" y="837"/>
                  </a:lnTo>
                  <a:lnTo>
                    <a:pt x="2500" y="837"/>
                  </a:lnTo>
                  <a:lnTo>
                    <a:pt x="2506" y="777"/>
                  </a:lnTo>
                  <a:lnTo>
                    <a:pt x="2511" y="775"/>
                  </a:lnTo>
                  <a:lnTo>
                    <a:pt x="2515" y="775"/>
                  </a:lnTo>
                  <a:lnTo>
                    <a:pt x="2520" y="773"/>
                  </a:lnTo>
                  <a:lnTo>
                    <a:pt x="2526" y="773"/>
                  </a:lnTo>
                  <a:lnTo>
                    <a:pt x="2533" y="773"/>
                  </a:lnTo>
                  <a:close/>
                  <a:moveTo>
                    <a:pt x="3533" y="748"/>
                  </a:moveTo>
                  <a:lnTo>
                    <a:pt x="3535" y="762"/>
                  </a:lnTo>
                  <a:lnTo>
                    <a:pt x="3537" y="780"/>
                  </a:lnTo>
                  <a:lnTo>
                    <a:pt x="3529" y="782"/>
                  </a:lnTo>
                  <a:lnTo>
                    <a:pt x="3520" y="784"/>
                  </a:lnTo>
                  <a:lnTo>
                    <a:pt x="3509" y="784"/>
                  </a:lnTo>
                  <a:lnTo>
                    <a:pt x="3506" y="769"/>
                  </a:lnTo>
                  <a:lnTo>
                    <a:pt x="3506" y="753"/>
                  </a:lnTo>
                  <a:lnTo>
                    <a:pt x="3511" y="751"/>
                  </a:lnTo>
                  <a:lnTo>
                    <a:pt x="3515" y="749"/>
                  </a:lnTo>
                  <a:lnTo>
                    <a:pt x="3520" y="749"/>
                  </a:lnTo>
                  <a:lnTo>
                    <a:pt x="3526" y="749"/>
                  </a:lnTo>
                  <a:lnTo>
                    <a:pt x="3533" y="748"/>
                  </a:lnTo>
                  <a:close/>
                  <a:moveTo>
                    <a:pt x="1997" y="657"/>
                  </a:moveTo>
                  <a:lnTo>
                    <a:pt x="1998" y="660"/>
                  </a:lnTo>
                  <a:lnTo>
                    <a:pt x="1998" y="664"/>
                  </a:lnTo>
                  <a:lnTo>
                    <a:pt x="2000" y="666"/>
                  </a:lnTo>
                  <a:lnTo>
                    <a:pt x="2002" y="666"/>
                  </a:lnTo>
                  <a:lnTo>
                    <a:pt x="2004" y="668"/>
                  </a:lnTo>
                  <a:lnTo>
                    <a:pt x="2009" y="668"/>
                  </a:lnTo>
                  <a:lnTo>
                    <a:pt x="2009" y="671"/>
                  </a:lnTo>
                  <a:lnTo>
                    <a:pt x="2020" y="671"/>
                  </a:lnTo>
                  <a:lnTo>
                    <a:pt x="2026" y="660"/>
                  </a:lnTo>
                  <a:lnTo>
                    <a:pt x="2020" y="660"/>
                  </a:lnTo>
                  <a:lnTo>
                    <a:pt x="2020" y="657"/>
                  </a:lnTo>
                  <a:lnTo>
                    <a:pt x="1997" y="657"/>
                  </a:lnTo>
                  <a:close/>
                  <a:moveTo>
                    <a:pt x="2773" y="404"/>
                  </a:moveTo>
                  <a:lnTo>
                    <a:pt x="2817" y="404"/>
                  </a:lnTo>
                  <a:lnTo>
                    <a:pt x="2824" y="415"/>
                  </a:lnTo>
                  <a:lnTo>
                    <a:pt x="2831" y="429"/>
                  </a:lnTo>
                  <a:lnTo>
                    <a:pt x="2840" y="444"/>
                  </a:lnTo>
                  <a:lnTo>
                    <a:pt x="2846" y="460"/>
                  </a:lnTo>
                  <a:lnTo>
                    <a:pt x="2846" y="477"/>
                  </a:lnTo>
                  <a:lnTo>
                    <a:pt x="2840" y="477"/>
                  </a:lnTo>
                  <a:lnTo>
                    <a:pt x="2837" y="497"/>
                  </a:lnTo>
                  <a:lnTo>
                    <a:pt x="2828" y="502"/>
                  </a:lnTo>
                  <a:lnTo>
                    <a:pt x="2820" y="509"/>
                  </a:lnTo>
                  <a:lnTo>
                    <a:pt x="2811" y="515"/>
                  </a:lnTo>
                  <a:lnTo>
                    <a:pt x="2800" y="518"/>
                  </a:lnTo>
                  <a:lnTo>
                    <a:pt x="2786" y="520"/>
                  </a:lnTo>
                  <a:lnTo>
                    <a:pt x="2782" y="517"/>
                  </a:lnTo>
                  <a:lnTo>
                    <a:pt x="2780" y="513"/>
                  </a:lnTo>
                  <a:lnTo>
                    <a:pt x="2778" y="511"/>
                  </a:lnTo>
                  <a:lnTo>
                    <a:pt x="2775" y="509"/>
                  </a:lnTo>
                  <a:lnTo>
                    <a:pt x="2769" y="508"/>
                  </a:lnTo>
                  <a:lnTo>
                    <a:pt x="2764" y="497"/>
                  </a:lnTo>
                  <a:lnTo>
                    <a:pt x="2758" y="486"/>
                  </a:lnTo>
                  <a:lnTo>
                    <a:pt x="2753" y="477"/>
                  </a:lnTo>
                  <a:lnTo>
                    <a:pt x="2753" y="420"/>
                  </a:lnTo>
                  <a:lnTo>
                    <a:pt x="2758" y="417"/>
                  </a:lnTo>
                  <a:lnTo>
                    <a:pt x="2764" y="413"/>
                  </a:lnTo>
                  <a:lnTo>
                    <a:pt x="2769" y="408"/>
                  </a:lnTo>
                  <a:lnTo>
                    <a:pt x="2773" y="404"/>
                  </a:lnTo>
                  <a:close/>
                  <a:moveTo>
                    <a:pt x="2866" y="393"/>
                  </a:moveTo>
                  <a:lnTo>
                    <a:pt x="2866" y="397"/>
                  </a:lnTo>
                  <a:lnTo>
                    <a:pt x="2880" y="400"/>
                  </a:lnTo>
                  <a:lnTo>
                    <a:pt x="2880" y="424"/>
                  </a:lnTo>
                  <a:lnTo>
                    <a:pt x="2860" y="428"/>
                  </a:lnTo>
                  <a:lnTo>
                    <a:pt x="2837" y="428"/>
                  </a:lnTo>
                  <a:lnTo>
                    <a:pt x="2837" y="397"/>
                  </a:lnTo>
                  <a:lnTo>
                    <a:pt x="2866" y="393"/>
                  </a:lnTo>
                  <a:close/>
                  <a:moveTo>
                    <a:pt x="813" y="273"/>
                  </a:moveTo>
                  <a:lnTo>
                    <a:pt x="809" y="275"/>
                  </a:lnTo>
                  <a:lnTo>
                    <a:pt x="806" y="277"/>
                  </a:lnTo>
                  <a:lnTo>
                    <a:pt x="802" y="278"/>
                  </a:lnTo>
                  <a:lnTo>
                    <a:pt x="798" y="278"/>
                  </a:lnTo>
                  <a:lnTo>
                    <a:pt x="797" y="278"/>
                  </a:lnTo>
                  <a:lnTo>
                    <a:pt x="793" y="280"/>
                  </a:lnTo>
                  <a:lnTo>
                    <a:pt x="793" y="284"/>
                  </a:lnTo>
                  <a:lnTo>
                    <a:pt x="829" y="284"/>
                  </a:lnTo>
                  <a:lnTo>
                    <a:pt x="829" y="288"/>
                  </a:lnTo>
                  <a:lnTo>
                    <a:pt x="833" y="288"/>
                  </a:lnTo>
                  <a:lnTo>
                    <a:pt x="833" y="284"/>
                  </a:lnTo>
                  <a:lnTo>
                    <a:pt x="853" y="280"/>
                  </a:lnTo>
                  <a:lnTo>
                    <a:pt x="853" y="277"/>
                  </a:lnTo>
                  <a:lnTo>
                    <a:pt x="813" y="273"/>
                  </a:lnTo>
                  <a:close/>
                  <a:moveTo>
                    <a:pt x="2353" y="200"/>
                  </a:moveTo>
                  <a:lnTo>
                    <a:pt x="2360" y="208"/>
                  </a:lnTo>
                  <a:lnTo>
                    <a:pt x="2366" y="213"/>
                  </a:lnTo>
                  <a:lnTo>
                    <a:pt x="2371" y="218"/>
                  </a:lnTo>
                  <a:lnTo>
                    <a:pt x="2377" y="226"/>
                  </a:lnTo>
                  <a:lnTo>
                    <a:pt x="2377" y="235"/>
                  </a:lnTo>
                  <a:lnTo>
                    <a:pt x="2373" y="248"/>
                  </a:lnTo>
                  <a:lnTo>
                    <a:pt x="2378" y="249"/>
                  </a:lnTo>
                  <a:lnTo>
                    <a:pt x="2382" y="249"/>
                  </a:lnTo>
                  <a:lnTo>
                    <a:pt x="2386" y="251"/>
                  </a:lnTo>
                  <a:lnTo>
                    <a:pt x="2389" y="253"/>
                  </a:lnTo>
                  <a:lnTo>
                    <a:pt x="2389" y="231"/>
                  </a:lnTo>
                  <a:lnTo>
                    <a:pt x="2386" y="231"/>
                  </a:lnTo>
                  <a:lnTo>
                    <a:pt x="2386" y="213"/>
                  </a:lnTo>
                  <a:lnTo>
                    <a:pt x="2369" y="206"/>
                  </a:lnTo>
                  <a:lnTo>
                    <a:pt x="2353" y="200"/>
                  </a:lnTo>
                  <a:close/>
                  <a:moveTo>
                    <a:pt x="1386" y="91"/>
                  </a:moveTo>
                  <a:lnTo>
                    <a:pt x="1380" y="100"/>
                  </a:lnTo>
                  <a:lnTo>
                    <a:pt x="1382" y="100"/>
                  </a:lnTo>
                  <a:lnTo>
                    <a:pt x="1384" y="98"/>
                  </a:lnTo>
                  <a:lnTo>
                    <a:pt x="1386" y="97"/>
                  </a:lnTo>
                  <a:lnTo>
                    <a:pt x="1389" y="95"/>
                  </a:lnTo>
                  <a:lnTo>
                    <a:pt x="1389" y="93"/>
                  </a:lnTo>
                  <a:lnTo>
                    <a:pt x="1389" y="91"/>
                  </a:lnTo>
                  <a:lnTo>
                    <a:pt x="1386" y="91"/>
                  </a:lnTo>
                  <a:close/>
                  <a:moveTo>
                    <a:pt x="1949" y="31"/>
                  </a:moveTo>
                  <a:lnTo>
                    <a:pt x="1949" y="53"/>
                  </a:lnTo>
                  <a:lnTo>
                    <a:pt x="1977" y="53"/>
                  </a:lnTo>
                  <a:lnTo>
                    <a:pt x="1973" y="113"/>
                  </a:lnTo>
                  <a:lnTo>
                    <a:pt x="1966" y="117"/>
                  </a:lnTo>
                  <a:lnTo>
                    <a:pt x="1966" y="124"/>
                  </a:lnTo>
                  <a:lnTo>
                    <a:pt x="1960" y="124"/>
                  </a:lnTo>
                  <a:lnTo>
                    <a:pt x="1960" y="128"/>
                  </a:lnTo>
                  <a:lnTo>
                    <a:pt x="1960" y="129"/>
                  </a:lnTo>
                  <a:lnTo>
                    <a:pt x="1962" y="129"/>
                  </a:lnTo>
                  <a:lnTo>
                    <a:pt x="1962" y="131"/>
                  </a:lnTo>
                  <a:lnTo>
                    <a:pt x="1964" y="131"/>
                  </a:lnTo>
                  <a:lnTo>
                    <a:pt x="1966" y="133"/>
                  </a:lnTo>
                  <a:lnTo>
                    <a:pt x="1969" y="135"/>
                  </a:lnTo>
                  <a:lnTo>
                    <a:pt x="1971" y="138"/>
                  </a:lnTo>
                  <a:lnTo>
                    <a:pt x="1975" y="140"/>
                  </a:lnTo>
                  <a:lnTo>
                    <a:pt x="1977" y="142"/>
                  </a:lnTo>
                  <a:lnTo>
                    <a:pt x="1978" y="146"/>
                  </a:lnTo>
                  <a:lnTo>
                    <a:pt x="1980" y="151"/>
                  </a:lnTo>
                  <a:lnTo>
                    <a:pt x="1997" y="158"/>
                  </a:lnTo>
                  <a:lnTo>
                    <a:pt x="2006" y="169"/>
                  </a:lnTo>
                  <a:lnTo>
                    <a:pt x="2009" y="184"/>
                  </a:lnTo>
                  <a:lnTo>
                    <a:pt x="2009" y="202"/>
                  </a:lnTo>
                  <a:lnTo>
                    <a:pt x="2009" y="224"/>
                  </a:lnTo>
                  <a:lnTo>
                    <a:pt x="2013" y="235"/>
                  </a:lnTo>
                  <a:lnTo>
                    <a:pt x="2013" y="249"/>
                  </a:lnTo>
                  <a:lnTo>
                    <a:pt x="2009" y="262"/>
                  </a:lnTo>
                  <a:lnTo>
                    <a:pt x="2006" y="273"/>
                  </a:lnTo>
                  <a:lnTo>
                    <a:pt x="2002" y="275"/>
                  </a:lnTo>
                  <a:lnTo>
                    <a:pt x="2000" y="277"/>
                  </a:lnTo>
                  <a:lnTo>
                    <a:pt x="1998" y="278"/>
                  </a:lnTo>
                  <a:lnTo>
                    <a:pt x="1997" y="280"/>
                  </a:lnTo>
                  <a:lnTo>
                    <a:pt x="1989" y="280"/>
                  </a:lnTo>
                  <a:lnTo>
                    <a:pt x="1989" y="284"/>
                  </a:lnTo>
                  <a:lnTo>
                    <a:pt x="1977" y="284"/>
                  </a:lnTo>
                  <a:lnTo>
                    <a:pt x="1977" y="288"/>
                  </a:lnTo>
                  <a:lnTo>
                    <a:pt x="1973" y="291"/>
                  </a:lnTo>
                  <a:lnTo>
                    <a:pt x="1971" y="295"/>
                  </a:lnTo>
                  <a:lnTo>
                    <a:pt x="1969" y="297"/>
                  </a:lnTo>
                  <a:lnTo>
                    <a:pt x="1969" y="300"/>
                  </a:lnTo>
                  <a:lnTo>
                    <a:pt x="1969" y="306"/>
                  </a:lnTo>
                  <a:lnTo>
                    <a:pt x="1969" y="311"/>
                  </a:lnTo>
                  <a:lnTo>
                    <a:pt x="1933" y="311"/>
                  </a:lnTo>
                  <a:lnTo>
                    <a:pt x="1929" y="300"/>
                  </a:lnTo>
                  <a:lnTo>
                    <a:pt x="1926" y="300"/>
                  </a:lnTo>
                  <a:lnTo>
                    <a:pt x="1926" y="291"/>
                  </a:lnTo>
                  <a:lnTo>
                    <a:pt x="1920" y="291"/>
                  </a:lnTo>
                  <a:lnTo>
                    <a:pt x="1920" y="284"/>
                  </a:lnTo>
                  <a:lnTo>
                    <a:pt x="1897" y="264"/>
                  </a:lnTo>
                  <a:lnTo>
                    <a:pt x="1893" y="253"/>
                  </a:lnTo>
                  <a:lnTo>
                    <a:pt x="1886" y="253"/>
                  </a:lnTo>
                  <a:lnTo>
                    <a:pt x="1886" y="244"/>
                  </a:lnTo>
                  <a:lnTo>
                    <a:pt x="1878" y="240"/>
                  </a:lnTo>
                  <a:lnTo>
                    <a:pt x="1873" y="235"/>
                  </a:lnTo>
                  <a:lnTo>
                    <a:pt x="1866" y="233"/>
                  </a:lnTo>
                  <a:lnTo>
                    <a:pt x="1853" y="231"/>
                  </a:lnTo>
                  <a:lnTo>
                    <a:pt x="1853" y="224"/>
                  </a:lnTo>
                  <a:lnTo>
                    <a:pt x="1837" y="211"/>
                  </a:lnTo>
                  <a:lnTo>
                    <a:pt x="1828" y="197"/>
                  </a:lnTo>
                  <a:lnTo>
                    <a:pt x="1826" y="177"/>
                  </a:lnTo>
                  <a:lnTo>
                    <a:pt x="1826" y="148"/>
                  </a:lnTo>
                  <a:lnTo>
                    <a:pt x="1849" y="148"/>
                  </a:lnTo>
                  <a:lnTo>
                    <a:pt x="1849" y="157"/>
                  </a:lnTo>
                  <a:lnTo>
                    <a:pt x="1855" y="160"/>
                  </a:lnTo>
                  <a:lnTo>
                    <a:pt x="1858" y="164"/>
                  </a:lnTo>
                  <a:lnTo>
                    <a:pt x="1862" y="166"/>
                  </a:lnTo>
                  <a:lnTo>
                    <a:pt x="1866" y="169"/>
                  </a:lnTo>
                  <a:lnTo>
                    <a:pt x="1873" y="171"/>
                  </a:lnTo>
                  <a:lnTo>
                    <a:pt x="1873" y="177"/>
                  </a:lnTo>
                  <a:lnTo>
                    <a:pt x="1877" y="177"/>
                  </a:lnTo>
                  <a:lnTo>
                    <a:pt x="1877" y="171"/>
                  </a:lnTo>
                  <a:lnTo>
                    <a:pt x="1886" y="168"/>
                  </a:lnTo>
                  <a:lnTo>
                    <a:pt x="1886" y="124"/>
                  </a:lnTo>
                  <a:lnTo>
                    <a:pt x="1869" y="124"/>
                  </a:lnTo>
                  <a:lnTo>
                    <a:pt x="1868" y="118"/>
                  </a:lnTo>
                  <a:lnTo>
                    <a:pt x="1866" y="115"/>
                  </a:lnTo>
                  <a:lnTo>
                    <a:pt x="1866" y="109"/>
                  </a:lnTo>
                  <a:lnTo>
                    <a:pt x="1864" y="104"/>
                  </a:lnTo>
                  <a:lnTo>
                    <a:pt x="1866" y="97"/>
                  </a:lnTo>
                  <a:lnTo>
                    <a:pt x="1866" y="95"/>
                  </a:lnTo>
                  <a:lnTo>
                    <a:pt x="1866" y="93"/>
                  </a:lnTo>
                  <a:lnTo>
                    <a:pt x="1868" y="95"/>
                  </a:lnTo>
                  <a:lnTo>
                    <a:pt x="1868" y="95"/>
                  </a:lnTo>
                  <a:lnTo>
                    <a:pt x="1869" y="95"/>
                  </a:lnTo>
                  <a:lnTo>
                    <a:pt x="1869" y="91"/>
                  </a:lnTo>
                  <a:lnTo>
                    <a:pt x="1866" y="91"/>
                  </a:lnTo>
                  <a:lnTo>
                    <a:pt x="1866" y="68"/>
                  </a:lnTo>
                  <a:lnTo>
                    <a:pt x="1880" y="64"/>
                  </a:lnTo>
                  <a:lnTo>
                    <a:pt x="1886" y="57"/>
                  </a:lnTo>
                  <a:lnTo>
                    <a:pt x="1898" y="55"/>
                  </a:lnTo>
                  <a:lnTo>
                    <a:pt x="1911" y="57"/>
                  </a:lnTo>
                  <a:lnTo>
                    <a:pt x="1920" y="60"/>
                  </a:lnTo>
                  <a:lnTo>
                    <a:pt x="1920" y="64"/>
                  </a:lnTo>
                  <a:lnTo>
                    <a:pt x="1933" y="60"/>
                  </a:lnTo>
                  <a:lnTo>
                    <a:pt x="1933" y="57"/>
                  </a:lnTo>
                  <a:lnTo>
                    <a:pt x="1920" y="57"/>
                  </a:lnTo>
                  <a:lnTo>
                    <a:pt x="1920" y="37"/>
                  </a:lnTo>
                  <a:lnTo>
                    <a:pt x="1929" y="33"/>
                  </a:lnTo>
                  <a:lnTo>
                    <a:pt x="1938" y="33"/>
                  </a:lnTo>
                  <a:lnTo>
                    <a:pt x="1949" y="31"/>
                  </a:lnTo>
                  <a:close/>
                  <a:moveTo>
                    <a:pt x="2453" y="8"/>
                  </a:moveTo>
                  <a:lnTo>
                    <a:pt x="2453" y="11"/>
                  </a:lnTo>
                  <a:lnTo>
                    <a:pt x="2457" y="15"/>
                  </a:lnTo>
                  <a:lnTo>
                    <a:pt x="2458" y="18"/>
                  </a:lnTo>
                  <a:lnTo>
                    <a:pt x="2458" y="20"/>
                  </a:lnTo>
                  <a:lnTo>
                    <a:pt x="2458" y="24"/>
                  </a:lnTo>
                  <a:lnTo>
                    <a:pt x="2458" y="26"/>
                  </a:lnTo>
                  <a:lnTo>
                    <a:pt x="2460" y="29"/>
                  </a:lnTo>
                  <a:lnTo>
                    <a:pt x="2460" y="31"/>
                  </a:lnTo>
                  <a:lnTo>
                    <a:pt x="2473" y="40"/>
                  </a:lnTo>
                  <a:lnTo>
                    <a:pt x="2473" y="48"/>
                  </a:lnTo>
                  <a:lnTo>
                    <a:pt x="2477" y="48"/>
                  </a:lnTo>
                  <a:lnTo>
                    <a:pt x="2480" y="64"/>
                  </a:lnTo>
                  <a:lnTo>
                    <a:pt x="2486" y="64"/>
                  </a:lnTo>
                  <a:lnTo>
                    <a:pt x="2488" y="77"/>
                  </a:lnTo>
                  <a:lnTo>
                    <a:pt x="2486" y="88"/>
                  </a:lnTo>
                  <a:lnTo>
                    <a:pt x="2486" y="98"/>
                  </a:lnTo>
                  <a:lnTo>
                    <a:pt x="2489" y="108"/>
                  </a:lnTo>
                  <a:lnTo>
                    <a:pt x="2497" y="73"/>
                  </a:lnTo>
                  <a:lnTo>
                    <a:pt x="2526" y="73"/>
                  </a:lnTo>
                  <a:lnTo>
                    <a:pt x="2526" y="69"/>
                  </a:lnTo>
                  <a:lnTo>
                    <a:pt x="2529" y="68"/>
                  </a:lnTo>
                  <a:lnTo>
                    <a:pt x="2531" y="66"/>
                  </a:lnTo>
                  <a:lnTo>
                    <a:pt x="2533" y="64"/>
                  </a:lnTo>
                  <a:lnTo>
                    <a:pt x="2533" y="64"/>
                  </a:lnTo>
                  <a:lnTo>
                    <a:pt x="2533" y="28"/>
                  </a:lnTo>
                  <a:lnTo>
                    <a:pt x="2537" y="28"/>
                  </a:lnTo>
                  <a:lnTo>
                    <a:pt x="2553" y="8"/>
                  </a:lnTo>
                  <a:lnTo>
                    <a:pt x="2549" y="8"/>
                  </a:lnTo>
                  <a:lnTo>
                    <a:pt x="2549" y="11"/>
                  </a:lnTo>
                  <a:lnTo>
                    <a:pt x="2529" y="17"/>
                  </a:lnTo>
                  <a:lnTo>
                    <a:pt x="2526" y="24"/>
                  </a:lnTo>
                  <a:lnTo>
                    <a:pt x="2515" y="33"/>
                  </a:lnTo>
                  <a:lnTo>
                    <a:pt x="2502" y="38"/>
                  </a:lnTo>
                  <a:lnTo>
                    <a:pt x="2486" y="40"/>
                  </a:lnTo>
                  <a:lnTo>
                    <a:pt x="2480" y="37"/>
                  </a:lnTo>
                  <a:lnTo>
                    <a:pt x="2477" y="33"/>
                  </a:lnTo>
                  <a:lnTo>
                    <a:pt x="2473" y="29"/>
                  </a:lnTo>
                  <a:lnTo>
                    <a:pt x="2469" y="24"/>
                  </a:lnTo>
                  <a:lnTo>
                    <a:pt x="2466" y="24"/>
                  </a:lnTo>
                  <a:lnTo>
                    <a:pt x="2466" y="11"/>
                  </a:lnTo>
                  <a:lnTo>
                    <a:pt x="2460" y="11"/>
                  </a:lnTo>
                  <a:lnTo>
                    <a:pt x="2460" y="8"/>
                  </a:lnTo>
                  <a:lnTo>
                    <a:pt x="2453" y="8"/>
                  </a:lnTo>
                  <a:close/>
                  <a:moveTo>
                    <a:pt x="2071" y="0"/>
                  </a:moveTo>
                  <a:lnTo>
                    <a:pt x="2084" y="2"/>
                  </a:lnTo>
                  <a:lnTo>
                    <a:pt x="2097" y="6"/>
                  </a:lnTo>
                  <a:lnTo>
                    <a:pt x="2106" y="8"/>
                  </a:lnTo>
                  <a:lnTo>
                    <a:pt x="2126" y="8"/>
                  </a:lnTo>
                  <a:lnTo>
                    <a:pt x="2126" y="4"/>
                  </a:lnTo>
                  <a:lnTo>
                    <a:pt x="2157" y="8"/>
                  </a:lnTo>
                  <a:lnTo>
                    <a:pt x="2160" y="38"/>
                  </a:lnTo>
                  <a:lnTo>
                    <a:pt x="2157" y="66"/>
                  </a:lnTo>
                  <a:lnTo>
                    <a:pt x="2151" y="91"/>
                  </a:lnTo>
                  <a:lnTo>
                    <a:pt x="2146" y="117"/>
                  </a:lnTo>
                  <a:lnTo>
                    <a:pt x="2140" y="144"/>
                  </a:lnTo>
                  <a:lnTo>
                    <a:pt x="2135" y="146"/>
                  </a:lnTo>
                  <a:lnTo>
                    <a:pt x="2133" y="148"/>
                  </a:lnTo>
                  <a:lnTo>
                    <a:pt x="2131" y="149"/>
                  </a:lnTo>
                  <a:lnTo>
                    <a:pt x="2129" y="151"/>
                  </a:lnTo>
                  <a:lnTo>
                    <a:pt x="2129" y="151"/>
                  </a:lnTo>
                  <a:lnTo>
                    <a:pt x="2118" y="155"/>
                  </a:lnTo>
                  <a:lnTo>
                    <a:pt x="2108" y="153"/>
                  </a:lnTo>
                  <a:lnTo>
                    <a:pt x="2100" y="151"/>
                  </a:lnTo>
                  <a:lnTo>
                    <a:pt x="2093" y="151"/>
                  </a:lnTo>
                  <a:lnTo>
                    <a:pt x="2089" y="151"/>
                  </a:lnTo>
                  <a:lnTo>
                    <a:pt x="2093" y="168"/>
                  </a:lnTo>
                  <a:lnTo>
                    <a:pt x="2097" y="168"/>
                  </a:lnTo>
                  <a:lnTo>
                    <a:pt x="2097" y="182"/>
                  </a:lnTo>
                  <a:lnTo>
                    <a:pt x="2093" y="198"/>
                  </a:lnTo>
                  <a:lnTo>
                    <a:pt x="2089" y="215"/>
                  </a:lnTo>
                  <a:lnTo>
                    <a:pt x="2086" y="228"/>
                  </a:lnTo>
                  <a:lnTo>
                    <a:pt x="2077" y="228"/>
                  </a:lnTo>
                  <a:lnTo>
                    <a:pt x="2077" y="244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8"/>
                  </a:lnTo>
                  <a:lnTo>
                    <a:pt x="2080" y="248"/>
                  </a:lnTo>
                  <a:lnTo>
                    <a:pt x="2100" y="248"/>
                  </a:lnTo>
                  <a:lnTo>
                    <a:pt x="2120" y="273"/>
                  </a:lnTo>
                  <a:lnTo>
                    <a:pt x="2126" y="273"/>
                  </a:lnTo>
                  <a:lnTo>
                    <a:pt x="2126" y="280"/>
                  </a:lnTo>
                  <a:lnTo>
                    <a:pt x="2133" y="284"/>
                  </a:lnTo>
                  <a:lnTo>
                    <a:pt x="2133" y="304"/>
                  </a:lnTo>
                  <a:lnTo>
                    <a:pt x="2137" y="304"/>
                  </a:lnTo>
                  <a:lnTo>
                    <a:pt x="2140" y="320"/>
                  </a:lnTo>
                  <a:lnTo>
                    <a:pt x="2146" y="320"/>
                  </a:lnTo>
                  <a:lnTo>
                    <a:pt x="2146" y="333"/>
                  </a:lnTo>
                  <a:lnTo>
                    <a:pt x="2153" y="337"/>
                  </a:lnTo>
                  <a:lnTo>
                    <a:pt x="2162" y="346"/>
                  </a:lnTo>
                  <a:lnTo>
                    <a:pt x="2168" y="355"/>
                  </a:lnTo>
                  <a:lnTo>
                    <a:pt x="2173" y="368"/>
                  </a:lnTo>
                  <a:lnTo>
                    <a:pt x="2186" y="375"/>
                  </a:lnTo>
                  <a:lnTo>
                    <a:pt x="2191" y="386"/>
                  </a:lnTo>
                  <a:lnTo>
                    <a:pt x="2193" y="404"/>
                  </a:lnTo>
                  <a:lnTo>
                    <a:pt x="2177" y="404"/>
                  </a:lnTo>
                  <a:lnTo>
                    <a:pt x="2177" y="408"/>
                  </a:lnTo>
                  <a:lnTo>
                    <a:pt x="2186" y="417"/>
                  </a:lnTo>
                  <a:lnTo>
                    <a:pt x="2186" y="424"/>
                  </a:lnTo>
                  <a:lnTo>
                    <a:pt x="2182" y="431"/>
                  </a:lnTo>
                  <a:lnTo>
                    <a:pt x="2178" y="438"/>
                  </a:lnTo>
                  <a:lnTo>
                    <a:pt x="2177" y="444"/>
                  </a:lnTo>
                  <a:lnTo>
                    <a:pt x="2180" y="444"/>
                  </a:lnTo>
                  <a:lnTo>
                    <a:pt x="2184" y="449"/>
                  </a:lnTo>
                  <a:lnTo>
                    <a:pt x="2188" y="453"/>
                  </a:lnTo>
                  <a:lnTo>
                    <a:pt x="2191" y="455"/>
                  </a:lnTo>
                  <a:lnTo>
                    <a:pt x="2197" y="455"/>
                  </a:lnTo>
                  <a:lnTo>
                    <a:pt x="2206" y="457"/>
                  </a:lnTo>
                  <a:lnTo>
                    <a:pt x="2206" y="451"/>
                  </a:lnTo>
                  <a:lnTo>
                    <a:pt x="2233" y="457"/>
                  </a:lnTo>
                  <a:lnTo>
                    <a:pt x="2233" y="468"/>
                  </a:lnTo>
                  <a:lnTo>
                    <a:pt x="2233" y="480"/>
                  </a:lnTo>
                  <a:lnTo>
                    <a:pt x="2237" y="488"/>
                  </a:lnTo>
                  <a:lnTo>
                    <a:pt x="2246" y="488"/>
                  </a:lnTo>
                  <a:lnTo>
                    <a:pt x="2249" y="497"/>
                  </a:lnTo>
                  <a:lnTo>
                    <a:pt x="2257" y="500"/>
                  </a:lnTo>
                  <a:lnTo>
                    <a:pt x="2257" y="511"/>
                  </a:lnTo>
                  <a:lnTo>
                    <a:pt x="2266" y="531"/>
                  </a:lnTo>
                  <a:lnTo>
                    <a:pt x="2273" y="553"/>
                  </a:lnTo>
                  <a:lnTo>
                    <a:pt x="2280" y="553"/>
                  </a:lnTo>
                  <a:lnTo>
                    <a:pt x="2280" y="488"/>
                  </a:lnTo>
                  <a:lnTo>
                    <a:pt x="2286" y="488"/>
                  </a:lnTo>
                  <a:lnTo>
                    <a:pt x="2289" y="468"/>
                  </a:lnTo>
                  <a:lnTo>
                    <a:pt x="2309" y="468"/>
                  </a:lnTo>
                  <a:lnTo>
                    <a:pt x="2311" y="471"/>
                  </a:lnTo>
                  <a:lnTo>
                    <a:pt x="2313" y="473"/>
                  </a:lnTo>
                  <a:lnTo>
                    <a:pt x="2313" y="473"/>
                  </a:lnTo>
                  <a:lnTo>
                    <a:pt x="2315" y="473"/>
                  </a:lnTo>
                  <a:lnTo>
                    <a:pt x="2317" y="473"/>
                  </a:lnTo>
                  <a:lnTo>
                    <a:pt x="2318" y="475"/>
                  </a:lnTo>
                  <a:lnTo>
                    <a:pt x="2320" y="477"/>
                  </a:lnTo>
                  <a:lnTo>
                    <a:pt x="2320" y="480"/>
                  </a:lnTo>
                  <a:lnTo>
                    <a:pt x="2329" y="480"/>
                  </a:lnTo>
                  <a:lnTo>
                    <a:pt x="2353" y="511"/>
                  </a:lnTo>
                  <a:lnTo>
                    <a:pt x="2353" y="520"/>
                  </a:lnTo>
                  <a:lnTo>
                    <a:pt x="2357" y="528"/>
                  </a:lnTo>
                  <a:lnTo>
                    <a:pt x="2362" y="538"/>
                  </a:lnTo>
                  <a:lnTo>
                    <a:pt x="2360" y="553"/>
                  </a:lnTo>
                  <a:lnTo>
                    <a:pt x="2357" y="553"/>
                  </a:lnTo>
                  <a:lnTo>
                    <a:pt x="2355" y="557"/>
                  </a:lnTo>
                  <a:lnTo>
                    <a:pt x="2355" y="560"/>
                  </a:lnTo>
                  <a:lnTo>
                    <a:pt x="2353" y="566"/>
                  </a:lnTo>
                  <a:lnTo>
                    <a:pt x="2353" y="571"/>
                  </a:lnTo>
                  <a:lnTo>
                    <a:pt x="2364" y="582"/>
                  </a:lnTo>
                  <a:lnTo>
                    <a:pt x="2371" y="593"/>
                  </a:lnTo>
                  <a:lnTo>
                    <a:pt x="2377" y="608"/>
                  </a:lnTo>
                  <a:lnTo>
                    <a:pt x="2386" y="620"/>
                  </a:lnTo>
                  <a:lnTo>
                    <a:pt x="2389" y="620"/>
                  </a:lnTo>
                  <a:lnTo>
                    <a:pt x="2406" y="640"/>
                  </a:lnTo>
                  <a:lnTo>
                    <a:pt x="2406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9" y="637"/>
                  </a:lnTo>
                  <a:lnTo>
                    <a:pt x="2424" y="626"/>
                  </a:lnTo>
                  <a:lnTo>
                    <a:pt x="2429" y="611"/>
                  </a:lnTo>
                  <a:lnTo>
                    <a:pt x="2429" y="593"/>
                  </a:lnTo>
                  <a:lnTo>
                    <a:pt x="2429" y="568"/>
                  </a:lnTo>
                  <a:lnTo>
                    <a:pt x="2433" y="558"/>
                  </a:lnTo>
                  <a:lnTo>
                    <a:pt x="2435" y="546"/>
                  </a:lnTo>
                  <a:lnTo>
                    <a:pt x="2433" y="529"/>
                  </a:lnTo>
                  <a:lnTo>
                    <a:pt x="2431" y="515"/>
                  </a:lnTo>
                  <a:lnTo>
                    <a:pt x="2431" y="500"/>
                  </a:lnTo>
                  <a:lnTo>
                    <a:pt x="2433" y="488"/>
                  </a:lnTo>
                  <a:lnTo>
                    <a:pt x="2440" y="484"/>
                  </a:lnTo>
                  <a:lnTo>
                    <a:pt x="2446" y="475"/>
                  </a:lnTo>
                  <a:lnTo>
                    <a:pt x="2449" y="466"/>
                  </a:lnTo>
                  <a:lnTo>
                    <a:pt x="2449" y="451"/>
                  </a:lnTo>
                  <a:lnTo>
                    <a:pt x="2442" y="451"/>
                  </a:lnTo>
                  <a:lnTo>
                    <a:pt x="2437" y="448"/>
                  </a:lnTo>
                  <a:lnTo>
                    <a:pt x="2433" y="446"/>
                  </a:lnTo>
                  <a:lnTo>
                    <a:pt x="2431" y="442"/>
                  </a:lnTo>
                  <a:lnTo>
                    <a:pt x="2429" y="438"/>
                  </a:lnTo>
                  <a:lnTo>
                    <a:pt x="2428" y="435"/>
                  </a:lnTo>
                  <a:lnTo>
                    <a:pt x="2426" y="428"/>
                  </a:lnTo>
                  <a:lnTo>
                    <a:pt x="2420" y="428"/>
                  </a:lnTo>
                  <a:lnTo>
                    <a:pt x="2420" y="417"/>
                  </a:lnTo>
                  <a:lnTo>
                    <a:pt x="2413" y="413"/>
                  </a:lnTo>
                  <a:lnTo>
                    <a:pt x="2417" y="377"/>
                  </a:lnTo>
                  <a:lnTo>
                    <a:pt x="2433" y="371"/>
                  </a:lnTo>
                  <a:lnTo>
                    <a:pt x="2433" y="368"/>
                  </a:lnTo>
                  <a:lnTo>
                    <a:pt x="2517" y="368"/>
                  </a:lnTo>
                  <a:lnTo>
                    <a:pt x="2518" y="375"/>
                  </a:lnTo>
                  <a:lnTo>
                    <a:pt x="2520" y="378"/>
                  </a:lnTo>
                  <a:lnTo>
                    <a:pt x="2524" y="380"/>
                  </a:lnTo>
                  <a:lnTo>
                    <a:pt x="2528" y="382"/>
                  </a:lnTo>
                  <a:lnTo>
                    <a:pt x="2533" y="384"/>
                  </a:lnTo>
                  <a:lnTo>
                    <a:pt x="2533" y="393"/>
                  </a:lnTo>
                  <a:lnTo>
                    <a:pt x="2546" y="393"/>
                  </a:lnTo>
                  <a:lnTo>
                    <a:pt x="2557" y="395"/>
                  </a:lnTo>
                  <a:lnTo>
                    <a:pt x="2566" y="400"/>
                  </a:lnTo>
                  <a:lnTo>
                    <a:pt x="2569" y="400"/>
                  </a:lnTo>
                  <a:lnTo>
                    <a:pt x="2569" y="420"/>
                  </a:lnTo>
                  <a:lnTo>
                    <a:pt x="2566" y="420"/>
                  </a:lnTo>
                  <a:lnTo>
                    <a:pt x="2566" y="424"/>
                  </a:lnTo>
                  <a:lnTo>
                    <a:pt x="2580" y="431"/>
                  </a:lnTo>
                  <a:lnTo>
                    <a:pt x="2586" y="446"/>
                  </a:lnTo>
                  <a:lnTo>
                    <a:pt x="2584" y="462"/>
                  </a:lnTo>
                  <a:lnTo>
                    <a:pt x="2580" y="477"/>
                  </a:lnTo>
                  <a:lnTo>
                    <a:pt x="2560" y="477"/>
                  </a:lnTo>
                  <a:lnTo>
                    <a:pt x="2560" y="484"/>
                  </a:lnTo>
                  <a:lnTo>
                    <a:pt x="2568" y="486"/>
                  </a:lnTo>
                  <a:lnTo>
                    <a:pt x="2573" y="489"/>
                  </a:lnTo>
                  <a:lnTo>
                    <a:pt x="2577" y="493"/>
                  </a:lnTo>
                  <a:lnTo>
                    <a:pt x="2578" y="497"/>
                  </a:lnTo>
                  <a:lnTo>
                    <a:pt x="2580" y="504"/>
                  </a:lnTo>
                  <a:lnTo>
                    <a:pt x="2580" y="517"/>
                  </a:lnTo>
                  <a:lnTo>
                    <a:pt x="2593" y="520"/>
                  </a:lnTo>
                  <a:lnTo>
                    <a:pt x="2597" y="528"/>
                  </a:lnTo>
                  <a:lnTo>
                    <a:pt x="2606" y="528"/>
                  </a:lnTo>
                  <a:lnTo>
                    <a:pt x="2609" y="537"/>
                  </a:lnTo>
                  <a:lnTo>
                    <a:pt x="2626" y="548"/>
                  </a:lnTo>
                  <a:lnTo>
                    <a:pt x="2626" y="560"/>
                  </a:lnTo>
                  <a:lnTo>
                    <a:pt x="2633" y="564"/>
                  </a:lnTo>
                  <a:lnTo>
                    <a:pt x="2633" y="608"/>
                  </a:lnTo>
                  <a:lnTo>
                    <a:pt x="2629" y="608"/>
                  </a:lnTo>
                  <a:lnTo>
                    <a:pt x="2626" y="637"/>
                  </a:lnTo>
                  <a:lnTo>
                    <a:pt x="2620" y="637"/>
                  </a:lnTo>
                  <a:lnTo>
                    <a:pt x="2620" y="644"/>
                  </a:lnTo>
                  <a:lnTo>
                    <a:pt x="2617" y="644"/>
                  </a:lnTo>
                  <a:lnTo>
                    <a:pt x="2617" y="651"/>
                  </a:lnTo>
                  <a:lnTo>
                    <a:pt x="2606" y="660"/>
                  </a:lnTo>
                  <a:lnTo>
                    <a:pt x="2606" y="671"/>
                  </a:lnTo>
                  <a:lnTo>
                    <a:pt x="2597" y="677"/>
                  </a:lnTo>
                  <a:lnTo>
                    <a:pt x="2593" y="688"/>
                  </a:lnTo>
                  <a:lnTo>
                    <a:pt x="2566" y="688"/>
                  </a:lnTo>
                  <a:lnTo>
                    <a:pt x="2569" y="711"/>
                  </a:lnTo>
                  <a:lnTo>
                    <a:pt x="2549" y="711"/>
                  </a:lnTo>
                  <a:lnTo>
                    <a:pt x="2549" y="720"/>
                  </a:lnTo>
                  <a:lnTo>
                    <a:pt x="2509" y="717"/>
                  </a:lnTo>
                  <a:lnTo>
                    <a:pt x="2506" y="704"/>
                  </a:lnTo>
                  <a:lnTo>
                    <a:pt x="2460" y="720"/>
                  </a:lnTo>
                  <a:lnTo>
                    <a:pt x="2460" y="724"/>
                  </a:lnTo>
                  <a:lnTo>
                    <a:pt x="2466" y="724"/>
                  </a:lnTo>
                  <a:lnTo>
                    <a:pt x="2466" y="728"/>
                  </a:lnTo>
                  <a:lnTo>
                    <a:pt x="2486" y="728"/>
                  </a:lnTo>
                  <a:lnTo>
                    <a:pt x="2488" y="755"/>
                  </a:lnTo>
                  <a:lnTo>
                    <a:pt x="2484" y="780"/>
                  </a:lnTo>
                  <a:lnTo>
                    <a:pt x="2478" y="804"/>
                  </a:lnTo>
                  <a:lnTo>
                    <a:pt x="2468" y="824"/>
                  </a:lnTo>
                  <a:lnTo>
                    <a:pt x="2457" y="844"/>
                  </a:lnTo>
                  <a:lnTo>
                    <a:pt x="2466" y="844"/>
                  </a:lnTo>
                  <a:lnTo>
                    <a:pt x="2471" y="844"/>
                  </a:lnTo>
                  <a:lnTo>
                    <a:pt x="2477" y="846"/>
                  </a:lnTo>
                  <a:lnTo>
                    <a:pt x="2478" y="849"/>
                  </a:lnTo>
                  <a:lnTo>
                    <a:pt x="2480" y="853"/>
                  </a:lnTo>
                  <a:lnTo>
                    <a:pt x="2480" y="860"/>
                  </a:lnTo>
                  <a:lnTo>
                    <a:pt x="2480" y="868"/>
                  </a:lnTo>
                  <a:lnTo>
                    <a:pt x="2477" y="868"/>
                  </a:lnTo>
                  <a:lnTo>
                    <a:pt x="2477" y="900"/>
                  </a:lnTo>
                  <a:lnTo>
                    <a:pt x="2473" y="900"/>
                  </a:lnTo>
                  <a:lnTo>
                    <a:pt x="2473" y="924"/>
                  </a:lnTo>
                  <a:lnTo>
                    <a:pt x="2469" y="924"/>
                  </a:lnTo>
                  <a:lnTo>
                    <a:pt x="2469" y="940"/>
                  </a:lnTo>
                  <a:lnTo>
                    <a:pt x="2466" y="940"/>
                  </a:lnTo>
                  <a:lnTo>
                    <a:pt x="2466" y="951"/>
                  </a:lnTo>
                  <a:lnTo>
                    <a:pt x="2460" y="951"/>
                  </a:lnTo>
                  <a:lnTo>
                    <a:pt x="2460" y="964"/>
                  </a:lnTo>
                  <a:lnTo>
                    <a:pt x="2437" y="984"/>
                  </a:lnTo>
                  <a:lnTo>
                    <a:pt x="2420" y="984"/>
                  </a:lnTo>
                  <a:lnTo>
                    <a:pt x="2420" y="988"/>
                  </a:lnTo>
                  <a:lnTo>
                    <a:pt x="2413" y="989"/>
                  </a:lnTo>
                  <a:lnTo>
                    <a:pt x="2406" y="988"/>
                  </a:lnTo>
                  <a:lnTo>
                    <a:pt x="2398" y="986"/>
                  </a:lnTo>
                  <a:lnTo>
                    <a:pt x="2393" y="984"/>
                  </a:lnTo>
                  <a:lnTo>
                    <a:pt x="2393" y="988"/>
                  </a:lnTo>
                  <a:lnTo>
                    <a:pt x="2388" y="998"/>
                  </a:lnTo>
                  <a:lnTo>
                    <a:pt x="2386" y="1013"/>
                  </a:lnTo>
                  <a:lnTo>
                    <a:pt x="2384" y="1028"/>
                  </a:lnTo>
                  <a:lnTo>
                    <a:pt x="2380" y="1040"/>
                  </a:lnTo>
                  <a:lnTo>
                    <a:pt x="2377" y="1042"/>
                  </a:lnTo>
                  <a:lnTo>
                    <a:pt x="2373" y="1044"/>
                  </a:lnTo>
                  <a:lnTo>
                    <a:pt x="2369" y="1048"/>
                  </a:lnTo>
                  <a:lnTo>
                    <a:pt x="2346" y="1048"/>
                  </a:lnTo>
                  <a:lnTo>
                    <a:pt x="2346" y="1044"/>
                  </a:lnTo>
                  <a:lnTo>
                    <a:pt x="2338" y="1042"/>
                  </a:lnTo>
                  <a:lnTo>
                    <a:pt x="2328" y="1037"/>
                  </a:lnTo>
                  <a:lnTo>
                    <a:pt x="2318" y="1033"/>
                  </a:lnTo>
                  <a:lnTo>
                    <a:pt x="2313" y="1033"/>
                  </a:lnTo>
                  <a:lnTo>
                    <a:pt x="2313" y="1037"/>
                  </a:lnTo>
                  <a:lnTo>
                    <a:pt x="2306" y="1037"/>
                  </a:lnTo>
                  <a:lnTo>
                    <a:pt x="2306" y="1040"/>
                  </a:lnTo>
                  <a:lnTo>
                    <a:pt x="2328" y="1042"/>
                  </a:lnTo>
                  <a:lnTo>
                    <a:pt x="2344" y="1049"/>
                  </a:lnTo>
                  <a:lnTo>
                    <a:pt x="2357" y="1060"/>
                  </a:lnTo>
                  <a:lnTo>
                    <a:pt x="2364" y="1077"/>
                  </a:lnTo>
                  <a:lnTo>
                    <a:pt x="2368" y="1097"/>
                  </a:lnTo>
                  <a:lnTo>
                    <a:pt x="2369" y="1120"/>
                  </a:lnTo>
                  <a:lnTo>
                    <a:pt x="2349" y="1129"/>
                  </a:lnTo>
                  <a:lnTo>
                    <a:pt x="2329" y="1137"/>
                  </a:lnTo>
                  <a:lnTo>
                    <a:pt x="2306" y="1144"/>
                  </a:lnTo>
                  <a:lnTo>
                    <a:pt x="2304" y="1151"/>
                  </a:lnTo>
                  <a:lnTo>
                    <a:pt x="2304" y="1157"/>
                  </a:lnTo>
                  <a:lnTo>
                    <a:pt x="2304" y="1160"/>
                  </a:lnTo>
                  <a:lnTo>
                    <a:pt x="2302" y="1164"/>
                  </a:lnTo>
                  <a:lnTo>
                    <a:pt x="2300" y="1168"/>
                  </a:lnTo>
                  <a:lnTo>
                    <a:pt x="2297" y="1173"/>
                  </a:lnTo>
                  <a:lnTo>
                    <a:pt x="2293" y="1173"/>
                  </a:lnTo>
                  <a:lnTo>
                    <a:pt x="2293" y="1178"/>
                  </a:lnTo>
                  <a:lnTo>
                    <a:pt x="2297" y="1186"/>
                  </a:lnTo>
                  <a:lnTo>
                    <a:pt x="2298" y="1195"/>
                  </a:lnTo>
                  <a:lnTo>
                    <a:pt x="2297" y="1204"/>
                  </a:lnTo>
                  <a:lnTo>
                    <a:pt x="2286" y="1208"/>
                  </a:lnTo>
                  <a:lnTo>
                    <a:pt x="2277" y="1233"/>
                  </a:lnTo>
                  <a:lnTo>
                    <a:pt x="2266" y="1240"/>
                  </a:lnTo>
                  <a:lnTo>
                    <a:pt x="2266" y="1268"/>
                  </a:lnTo>
                  <a:lnTo>
                    <a:pt x="2249" y="1280"/>
                  </a:lnTo>
                  <a:lnTo>
                    <a:pt x="2249" y="1284"/>
                  </a:lnTo>
                  <a:lnTo>
                    <a:pt x="2240" y="1284"/>
                  </a:lnTo>
                  <a:lnTo>
                    <a:pt x="2238" y="1288"/>
                  </a:lnTo>
                  <a:lnTo>
                    <a:pt x="2235" y="1291"/>
                  </a:lnTo>
                  <a:lnTo>
                    <a:pt x="2233" y="1297"/>
                  </a:lnTo>
                  <a:lnTo>
                    <a:pt x="2229" y="1300"/>
                  </a:lnTo>
                  <a:lnTo>
                    <a:pt x="2235" y="1320"/>
                  </a:lnTo>
                  <a:lnTo>
                    <a:pt x="2235" y="1338"/>
                  </a:lnTo>
                  <a:lnTo>
                    <a:pt x="2231" y="1357"/>
                  </a:lnTo>
                  <a:lnTo>
                    <a:pt x="2228" y="1375"/>
                  </a:lnTo>
                  <a:lnTo>
                    <a:pt x="2226" y="1397"/>
                  </a:lnTo>
                  <a:lnTo>
                    <a:pt x="2226" y="1431"/>
                  </a:lnTo>
                  <a:lnTo>
                    <a:pt x="2231" y="1462"/>
                  </a:lnTo>
                  <a:lnTo>
                    <a:pt x="2235" y="1497"/>
                  </a:lnTo>
                  <a:lnTo>
                    <a:pt x="2237" y="1533"/>
                  </a:lnTo>
                  <a:lnTo>
                    <a:pt x="2242" y="1535"/>
                  </a:lnTo>
                  <a:lnTo>
                    <a:pt x="2244" y="1538"/>
                  </a:lnTo>
                  <a:lnTo>
                    <a:pt x="2246" y="1542"/>
                  </a:lnTo>
                  <a:lnTo>
                    <a:pt x="2246" y="1546"/>
                  </a:lnTo>
                  <a:lnTo>
                    <a:pt x="2249" y="1548"/>
                  </a:lnTo>
                  <a:lnTo>
                    <a:pt x="2257" y="1548"/>
                  </a:lnTo>
                  <a:lnTo>
                    <a:pt x="2266" y="1560"/>
                  </a:lnTo>
                  <a:lnTo>
                    <a:pt x="2277" y="1557"/>
                  </a:lnTo>
                  <a:lnTo>
                    <a:pt x="2280" y="1548"/>
                  </a:lnTo>
                  <a:lnTo>
                    <a:pt x="2326" y="1548"/>
                  </a:lnTo>
                  <a:lnTo>
                    <a:pt x="2329" y="1560"/>
                  </a:lnTo>
                  <a:lnTo>
                    <a:pt x="2337" y="1564"/>
                  </a:lnTo>
                  <a:lnTo>
                    <a:pt x="2337" y="1571"/>
                  </a:lnTo>
                  <a:lnTo>
                    <a:pt x="2346" y="1577"/>
                  </a:lnTo>
                  <a:lnTo>
                    <a:pt x="2349" y="1597"/>
                  </a:lnTo>
                  <a:lnTo>
                    <a:pt x="2353" y="1597"/>
                  </a:lnTo>
                  <a:lnTo>
                    <a:pt x="2353" y="1608"/>
                  </a:lnTo>
                  <a:lnTo>
                    <a:pt x="2357" y="1608"/>
                  </a:lnTo>
                  <a:lnTo>
                    <a:pt x="2366" y="1631"/>
                  </a:lnTo>
                  <a:lnTo>
                    <a:pt x="2369" y="1631"/>
                  </a:lnTo>
                  <a:lnTo>
                    <a:pt x="2369" y="1640"/>
                  </a:lnTo>
                  <a:lnTo>
                    <a:pt x="2373" y="1640"/>
                  </a:lnTo>
                  <a:lnTo>
                    <a:pt x="2373" y="1651"/>
                  </a:lnTo>
                  <a:lnTo>
                    <a:pt x="2380" y="1657"/>
                  </a:lnTo>
                  <a:lnTo>
                    <a:pt x="2380" y="1668"/>
                  </a:lnTo>
                  <a:lnTo>
                    <a:pt x="2389" y="1673"/>
                  </a:lnTo>
                  <a:lnTo>
                    <a:pt x="2391" y="1682"/>
                  </a:lnTo>
                  <a:lnTo>
                    <a:pt x="2393" y="1693"/>
                  </a:lnTo>
                  <a:lnTo>
                    <a:pt x="2393" y="1704"/>
                  </a:lnTo>
                  <a:lnTo>
                    <a:pt x="2397" y="1711"/>
                  </a:lnTo>
                  <a:lnTo>
                    <a:pt x="2397" y="1708"/>
                  </a:lnTo>
                  <a:lnTo>
                    <a:pt x="2417" y="1704"/>
                  </a:lnTo>
                  <a:lnTo>
                    <a:pt x="2433" y="1684"/>
                  </a:lnTo>
                  <a:lnTo>
                    <a:pt x="2440" y="1684"/>
                  </a:lnTo>
                  <a:lnTo>
                    <a:pt x="2440" y="1680"/>
                  </a:lnTo>
                  <a:lnTo>
                    <a:pt x="2460" y="1673"/>
                  </a:lnTo>
                  <a:lnTo>
                    <a:pt x="2486" y="1673"/>
                  </a:lnTo>
                  <a:lnTo>
                    <a:pt x="2486" y="1680"/>
                  </a:lnTo>
                  <a:lnTo>
                    <a:pt x="2526" y="1688"/>
                  </a:lnTo>
                  <a:lnTo>
                    <a:pt x="2526" y="1691"/>
                  </a:lnTo>
                  <a:lnTo>
                    <a:pt x="2533" y="1691"/>
                  </a:lnTo>
                  <a:lnTo>
                    <a:pt x="2533" y="1697"/>
                  </a:lnTo>
                  <a:lnTo>
                    <a:pt x="2546" y="1697"/>
                  </a:lnTo>
                  <a:lnTo>
                    <a:pt x="2546" y="1700"/>
                  </a:lnTo>
                  <a:lnTo>
                    <a:pt x="2580" y="1700"/>
                  </a:lnTo>
                  <a:lnTo>
                    <a:pt x="2580" y="1704"/>
                  </a:lnTo>
                  <a:lnTo>
                    <a:pt x="2593" y="1704"/>
                  </a:lnTo>
                  <a:lnTo>
                    <a:pt x="2593" y="1708"/>
                  </a:lnTo>
                  <a:lnTo>
                    <a:pt x="2609" y="1708"/>
                  </a:lnTo>
                  <a:lnTo>
                    <a:pt x="2617" y="1724"/>
                  </a:lnTo>
                  <a:lnTo>
                    <a:pt x="2640" y="1724"/>
                  </a:lnTo>
                  <a:lnTo>
                    <a:pt x="2677" y="1764"/>
                  </a:lnTo>
                  <a:lnTo>
                    <a:pt x="2757" y="1768"/>
                  </a:lnTo>
                  <a:lnTo>
                    <a:pt x="2757" y="1771"/>
                  </a:lnTo>
                  <a:lnTo>
                    <a:pt x="2797" y="1777"/>
                  </a:lnTo>
                  <a:lnTo>
                    <a:pt x="2800" y="1784"/>
                  </a:lnTo>
                  <a:lnTo>
                    <a:pt x="2813" y="1784"/>
                  </a:lnTo>
                  <a:lnTo>
                    <a:pt x="2820" y="1797"/>
                  </a:lnTo>
                  <a:lnTo>
                    <a:pt x="2877" y="1784"/>
                  </a:lnTo>
                  <a:lnTo>
                    <a:pt x="2877" y="1780"/>
                  </a:lnTo>
                  <a:lnTo>
                    <a:pt x="2886" y="1780"/>
                  </a:lnTo>
                  <a:lnTo>
                    <a:pt x="2886" y="1777"/>
                  </a:lnTo>
                  <a:lnTo>
                    <a:pt x="2900" y="1777"/>
                  </a:lnTo>
                  <a:lnTo>
                    <a:pt x="2900" y="1771"/>
                  </a:lnTo>
                  <a:lnTo>
                    <a:pt x="2917" y="1771"/>
                  </a:lnTo>
                  <a:lnTo>
                    <a:pt x="2917" y="1768"/>
                  </a:lnTo>
                  <a:lnTo>
                    <a:pt x="2926" y="1768"/>
                  </a:lnTo>
                  <a:lnTo>
                    <a:pt x="2926" y="1764"/>
                  </a:lnTo>
                  <a:lnTo>
                    <a:pt x="2997" y="1768"/>
                  </a:lnTo>
                  <a:lnTo>
                    <a:pt x="3000" y="1771"/>
                  </a:lnTo>
                  <a:lnTo>
                    <a:pt x="3002" y="1775"/>
                  </a:lnTo>
                  <a:lnTo>
                    <a:pt x="3006" y="1777"/>
                  </a:lnTo>
                  <a:lnTo>
                    <a:pt x="3006" y="1784"/>
                  </a:lnTo>
                  <a:lnTo>
                    <a:pt x="3009" y="1784"/>
                  </a:lnTo>
                  <a:lnTo>
                    <a:pt x="3017" y="1844"/>
                  </a:lnTo>
                  <a:lnTo>
                    <a:pt x="3020" y="1844"/>
                  </a:lnTo>
                  <a:lnTo>
                    <a:pt x="3026" y="1860"/>
                  </a:lnTo>
                  <a:lnTo>
                    <a:pt x="3029" y="1860"/>
                  </a:lnTo>
                  <a:lnTo>
                    <a:pt x="3029" y="1868"/>
                  </a:lnTo>
                  <a:lnTo>
                    <a:pt x="3033" y="1868"/>
                  </a:lnTo>
                  <a:lnTo>
                    <a:pt x="3033" y="1877"/>
                  </a:lnTo>
                  <a:lnTo>
                    <a:pt x="3037" y="1877"/>
                  </a:lnTo>
                  <a:lnTo>
                    <a:pt x="3037" y="1884"/>
                  </a:lnTo>
                  <a:lnTo>
                    <a:pt x="3040" y="1884"/>
                  </a:lnTo>
                  <a:lnTo>
                    <a:pt x="3040" y="1893"/>
                  </a:lnTo>
                  <a:lnTo>
                    <a:pt x="3046" y="1893"/>
                  </a:lnTo>
                  <a:lnTo>
                    <a:pt x="3046" y="1900"/>
                  </a:lnTo>
                  <a:lnTo>
                    <a:pt x="3049" y="1900"/>
                  </a:lnTo>
                  <a:lnTo>
                    <a:pt x="3049" y="1908"/>
                  </a:lnTo>
                  <a:lnTo>
                    <a:pt x="3053" y="1908"/>
                  </a:lnTo>
                  <a:lnTo>
                    <a:pt x="3053" y="1917"/>
                  </a:lnTo>
                  <a:lnTo>
                    <a:pt x="3057" y="1917"/>
                  </a:lnTo>
                  <a:lnTo>
                    <a:pt x="3057" y="1940"/>
                  </a:lnTo>
                  <a:lnTo>
                    <a:pt x="3060" y="1940"/>
                  </a:lnTo>
                  <a:lnTo>
                    <a:pt x="3060" y="1953"/>
                  </a:lnTo>
                  <a:lnTo>
                    <a:pt x="3066" y="1953"/>
                  </a:lnTo>
                  <a:lnTo>
                    <a:pt x="3066" y="1960"/>
                  </a:lnTo>
                  <a:lnTo>
                    <a:pt x="3069" y="1960"/>
                  </a:lnTo>
                  <a:lnTo>
                    <a:pt x="3069" y="1968"/>
                  </a:lnTo>
                  <a:lnTo>
                    <a:pt x="3129" y="2013"/>
                  </a:lnTo>
                  <a:lnTo>
                    <a:pt x="3129" y="2040"/>
                  </a:lnTo>
                  <a:lnTo>
                    <a:pt x="3133" y="2040"/>
                  </a:lnTo>
                  <a:lnTo>
                    <a:pt x="3133" y="2037"/>
                  </a:lnTo>
                  <a:lnTo>
                    <a:pt x="3166" y="2037"/>
                  </a:lnTo>
                  <a:lnTo>
                    <a:pt x="3169" y="2044"/>
                  </a:lnTo>
                  <a:lnTo>
                    <a:pt x="3177" y="2044"/>
                  </a:lnTo>
                  <a:lnTo>
                    <a:pt x="3177" y="2048"/>
                  </a:lnTo>
                  <a:lnTo>
                    <a:pt x="3186" y="2048"/>
                  </a:lnTo>
                  <a:lnTo>
                    <a:pt x="3186" y="2051"/>
                  </a:lnTo>
                  <a:lnTo>
                    <a:pt x="3200" y="2057"/>
                  </a:lnTo>
                  <a:lnTo>
                    <a:pt x="3206" y="2060"/>
                  </a:lnTo>
                  <a:lnTo>
                    <a:pt x="3208" y="2064"/>
                  </a:lnTo>
                  <a:lnTo>
                    <a:pt x="3211" y="2069"/>
                  </a:lnTo>
                  <a:lnTo>
                    <a:pt x="3215" y="2075"/>
                  </a:lnTo>
                  <a:lnTo>
                    <a:pt x="3217" y="2080"/>
                  </a:lnTo>
                  <a:lnTo>
                    <a:pt x="3220" y="2080"/>
                  </a:lnTo>
                  <a:lnTo>
                    <a:pt x="3220" y="2100"/>
                  </a:lnTo>
                  <a:lnTo>
                    <a:pt x="3273" y="2100"/>
                  </a:lnTo>
                  <a:lnTo>
                    <a:pt x="3269" y="2057"/>
                  </a:lnTo>
                  <a:lnTo>
                    <a:pt x="3277" y="2051"/>
                  </a:lnTo>
                  <a:lnTo>
                    <a:pt x="3284" y="2048"/>
                  </a:lnTo>
                  <a:lnTo>
                    <a:pt x="3293" y="2046"/>
                  </a:lnTo>
                  <a:lnTo>
                    <a:pt x="3306" y="2044"/>
                  </a:lnTo>
                  <a:lnTo>
                    <a:pt x="3313" y="2060"/>
                  </a:lnTo>
                  <a:lnTo>
                    <a:pt x="3317" y="2060"/>
                  </a:lnTo>
                  <a:lnTo>
                    <a:pt x="3317" y="2057"/>
                  </a:lnTo>
                  <a:lnTo>
                    <a:pt x="3320" y="2057"/>
                  </a:lnTo>
                  <a:lnTo>
                    <a:pt x="3320" y="2044"/>
                  </a:lnTo>
                  <a:lnTo>
                    <a:pt x="3308" y="2033"/>
                  </a:lnTo>
                  <a:lnTo>
                    <a:pt x="3302" y="2017"/>
                  </a:lnTo>
                  <a:lnTo>
                    <a:pt x="3300" y="1991"/>
                  </a:lnTo>
                  <a:lnTo>
                    <a:pt x="3306" y="1991"/>
                  </a:lnTo>
                  <a:lnTo>
                    <a:pt x="3309" y="1964"/>
                  </a:lnTo>
                  <a:lnTo>
                    <a:pt x="3309" y="1964"/>
                  </a:lnTo>
                  <a:lnTo>
                    <a:pt x="3311" y="1962"/>
                  </a:lnTo>
                  <a:lnTo>
                    <a:pt x="3313" y="1960"/>
                  </a:lnTo>
                  <a:lnTo>
                    <a:pt x="3315" y="1958"/>
                  </a:lnTo>
                  <a:lnTo>
                    <a:pt x="3317" y="1957"/>
                  </a:lnTo>
                  <a:lnTo>
                    <a:pt x="3300" y="1957"/>
                  </a:lnTo>
                  <a:lnTo>
                    <a:pt x="3260" y="1911"/>
                  </a:lnTo>
                  <a:lnTo>
                    <a:pt x="3260" y="1897"/>
                  </a:lnTo>
                  <a:lnTo>
                    <a:pt x="3253" y="1893"/>
                  </a:lnTo>
                  <a:lnTo>
                    <a:pt x="3253" y="1884"/>
                  </a:lnTo>
                  <a:lnTo>
                    <a:pt x="3246" y="1880"/>
                  </a:lnTo>
                  <a:lnTo>
                    <a:pt x="3246" y="1873"/>
                  </a:lnTo>
                  <a:lnTo>
                    <a:pt x="3240" y="1873"/>
                  </a:lnTo>
                  <a:lnTo>
                    <a:pt x="3240" y="1860"/>
                  </a:lnTo>
                  <a:lnTo>
                    <a:pt x="3237" y="1860"/>
                  </a:lnTo>
                  <a:lnTo>
                    <a:pt x="3237" y="1851"/>
                  </a:lnTo>
                  <a:lnTo>
                    <a:pt x="3233" y="1851"/>
                  </a:lnTo>
                  <a:lnTo>
                    <a:pt x="3233" y="1844"/>
                  </a:lnTo>
                  <a:lnTo>
                    <a:pt x="3226" y="1840"/>
                  </a:lnTo>
                  <a:lnTo>
                    <a:pt x="3217" y="1817"/>
                  </a:lnTo>
                  <a:lnTo>
                    <a:pt x="3213" y="1817"/>
                  </a:lnTo>
                  <a:lnTo>
                    <a:pt x="3209" y="1813"/>
                  </a:lnTo>
                  <a:lnTo>
                    <a:pt x="3208" y="1809"/>
                  </a:lnTo>
                  <a:lnTo>
                    <a:pt x="3206" y="1806"/>
                  </a:lnTo>
                  <a:lnTo>
                    <a:pt x="3206" y="1800"/>
                  </a:lnTo>
                  <a:lnTo>
                    <a:pt x="3198" y="1798"/>
                  </a:lnTo>
                  <a:lnTo>
                    <a:pt x="3193" y="1795"/>
                  </a:lnTo>
                  <a:lnTo>
                    <a:pt x="3189" y="1791"/>
                  </a:lnTo>
                  <a:lnTo>
                    <a:pt x="3186" y="1788"/>
                  </a:lnTo>
                  <a:lnTo>
                    <a:pt x="3186" y="1784"/>
                  </a:lnTo>
                  <a:lnTo>
                    <a:pt x="3177" y="1784"/>
                  </a:lnTo>
                  <a:lnTo>
                    <a:pt x="3171" y="1775"/>
                  </a:lnTo>
                  <a:lnTo>
                    <a:pt x="3169" y="1760"/>
                  </a:lnTo>
                  <a:lnTo>
                    <a:pt x="3169" y="1744"/>
                  </a:lnTo>
                  <a:lnTo>
                    <a:pt x="3178" y="1735"/>
                  </a:lnTo>
                  <a:lnTo>
                    <a:pt x="3184" y="1722"/>
                  </a:lnTo>
                  <a:lnTo>
                    <a:pt x="3189" y="1708"/>
                  </a:lnTo>
                  <a:lnTo>
                    <a:pt x="3193" y="1708"/>
                  </a:lnTo>
                  <a:lnTo>
                    <a:pt x="3193" y="1700"/>
                  </a:lnTo>
                  <a:lnTo>
                    <a:pt x="3209" y="1688"/>
                  </a:lnTo>
                  <a:lnTo>
                    <a:pt x="3213" y="1668"/>
                  </a:lnTo>
                  <a:lnTo>
                    <a:pt x="3220" y="1664"/>
                  </a:lnTo>
                  <a:lnTo>
                    <a:pt x="3226" y="1648"/>
                  </a:lnTo>
                  <a:lnTo>
                    <a:pt x="3233" y="1644"/>
                  </a:lnTo>
                  <a:lnTo>
                    <a:pt x="3233" y="1637"/>
                  </a:lnTo>
                  <a:lnTo>
                    <a:pt x="3237" y="1637"/>
                  </a:lnTo>
                  <a:lnTo>
                    <a:pt x="3249" y="1540"/>
                  </a:lnTo>
                  <a:lnTo>
                    <a:pt x="3269" y="1537"/>
                  </a:lnTo>
                  <a:lnTo>
                    <a:pt x="3269" y="1533"/>
                  </a:lnTo>
                  <a:lnTo>
                    <a:pt x="3266" y="1529"/>
                  </a:lnTo>
                  <a:lnTo>
                    <a:pt x="3264" y="1529"/>
                  </a:lnTo>
                  <a:lnTo>
                    <a:pt x="3262" y="1528"/>
                  </a:lnTo>
                  <a:lnTo>
                    <a:pt x="3260" y="1524"/>
                  </a:lnTo>
                  <a:lnTo>
                    <a:pt x="3255" y="1526"/>
                  </a:lnTo>
                  <a:lnTo>
                    <a:pt x="3251" y="1526"/>
                  </a:lnTo>
                  <a:lnTo>
                    <a:pt x="3246" y="1528"/>
                  </a:lnTo>
                  <a:lnTo>
                    <a:pt x="3240" y="1528"/>
                  </a:lnTo>
                  <a:lnTo>
                    <a:pt x="3233" y="1528"/>
                  </a:lnTo>
                  <a:lnTo>
                    <a:pt x="3233" y="1520"/>
                  </a:lnTo>
                  <a:lnTo>
                    <a:pt x="3222" y="1511"/>
                  </a:lnTo>
                  <a:lnTo>
                    <a:pt x="3217" y="1500"/>
                  </a:lnTo>
                  <a:lnTo>
                    <a:pt x="3209" y="1488"/>
                  </a:lnTo>
                  <a:lnTo>
                    <a:pt x="3200" y="1484"/>
                  </a:lnTo>
                  <a:lnTo>
                    <a:pt x="3197" y="1468"/>
                  </a:lnTo>
                  <a:lnTo>
                    <a:pt x="3180" y="1457"/>
                  </a:lnTo>
                  <a:lnTo>
                    <a:pt x="3180" y="1448"/>
                  </a:lnTo>
                  <a:lnTo>
                    <a:pt x="3173" y="1444"/>
                  </a:lnTo>
                  <a:lnTo>
                    <a:pt x="3173" y="1437"/>
                  </a:lnTo>
                  <a:lnTo>
                    <a:pt x="3160" y="1428"/>
                  </a:lnTo>
                  <a:lnTo>
                    <a:pt x="3160" y="1420"/>
                  </a:lnTo>
                  <a:lnTo>
                    <a:pt x="3153" y="1417"/>
                  </a:lnTo>
                  <a:lnTo>
                    <a:pt x="3153" y="1408"/>
                  </a:lnTo>
                  <a:lnTo>
                    <a:pt x="3146" y="1404"/>
                  </a:lnTo>
                  <a:lnTo>
                    <a:pt x="3146" y="1397"/>
                  </a:lnTo>
                  <a:lnTo>
                    <a:pt x="3140" y="1397"/>
                  </a:lnTo>
                  <a:lnTo>
                    <a:pt x="3140" y="1388"/>
                  </a:lnTo>
                  <a:lnTo>
                    <a:pt x="3126" y="1380"/>
                  </a:lnTo>
                  <a:lnTo>
                    <a:pt x="3120" y="1373"/>
                  </a:lnTo>
                  <a:lnTo>
                    <a:pt x="3086" y="1373"/>
                  </a:lnTo>
                  <a:lnTo>
                    <a:pt x="3086" y="1368"/>
                  </a:lnTo>
                  <a:lnTo>
                    <a:pt x="3077" y="1368"/>
                  </a:lnTo>
                  <a:lnTo>
                    <a:pt x="3077" y="1364"/>
                  </a:lnTo>
                  <a:lnTo>
                    <a:pt x="3064" y="1360"/>
                  </a:lnTo>
                  <a:lnTo>
                    <a:pt x="3055" y="1358"/>
                  </a:lnTo>
                  <a:lnTo>
                    <a:pt x="3046" y="1353"/>
                  </a:lnTo>
                  <a:lnTo>
                    <a:pt x="3040" y="1340"/>
                  </a:lnTo>
                  <a:lnTo>
                    <a:pt x="3037" y="1331"/>
                  </a:lnTo>
                  <a:lnTo>
                    <a:pt x="3033" y="1322"/>
                  </a:lnTo>
                  <a:lnTo>
                    <a:pt x="3033" y="1308"/>
                  </a:lnTo>
                  <a:lnTo>
                    <a:pt x="3048" y="1298"/>
                  </a:lnTo>
                  <a:lnTo>
                    <a:pt x="3058" y="1282"/>
                  </a:lnTo>
                  <a:lnTo>
                    <a:pt x="3066" y="1264"/>
                  </a:lnTo>
                  <a:lnTo>
                    <a:pt x="3060" y="1264"/>
                  </a:lnTo>
                  <a:lnTo>
                    <a:pt x="3060" y="1240"/>
                  </a:lnTo>
                  <a:lnTo>
                    <a:pt x="3066" y="1240"/>
                  </a:lnTo>
                  <a:lnTo>
                    <a:pt x="3066" y="1238"/>
                  </a:lnTo>
                  <a:lnTo>
                    <a:pt x="3068" y="1238"/>
                  </a:lnTo>
                  <a:lnTo>
                    <a:pt x="3068" y="1237"/>
                  </a:lnTo>
                  <a:lnTo>
                    <a:pt x="3068" y="1237"/>
                  </a:lnTo>
                  <a:lnTo>
                    <a:pt x="3069" y="1237"/>
                  </a:lnTo>
                  <a:lnTo>
                    <a:pt x="3073" y="1237"/>
                  </a:lnTo>
                  <a:lnTo>
                    <a:pt x="3069" y="1217"/>
                  </a:lnTo>
                  <a:lnTo>
                    <a:pt x="3064" y="1213"/>
                  </a:lnTo>
                  <a:lnTo>
                    <a:pt x="3060" y="1211"/>
                  </a:lnTo>
                  <a:lnTo>
                    <a:pt x="3055" y="1209"/>
                  </a:lnTo>
                  <a:lnTo>
                    <a:pt x="3049" y="1208"/>
                  </a:lnTo>
                  <a:lnTo>
                    <a:pt x="3048" y="1202"/>
                  </a:lnTo>
                  <a:lnTo>
                    <a:pt x="3048" y="1198"/>
                  </a:lnTo>
                  <a:lnTo>
                    <a:pt x="3046" y="1195"/>
                  </a:lnTo>
                  <a:lnTo>
                    <a:pt x="3044" y="1191"/>
                  </a:lnTo>
                  <a:lnTo>
                    <a:pt x="3040" y="1188"/>
                  </a:lnTo>
                  <a:lnTo>
                    <a:pt x="3037" y="1188"/>
                  </a:lnTo>
                  <a:lnTo>
                    <a:pt x="3037" y="1180"/>
                  </a:lnTo>
                  <a:lnTo>
                    <a:pt x="3037" y="1178"/>
                  </a:lnTo>
                  <a:lnTo>
                    <a:pt x="3035" y="1177"/>
                  </a:lnTo>
                  <a:lnTo>
                    <a:pt x="3033" y="1175"/>
                  </a:lnTo>
                  <a:lnTo>
                    <a:pt x="3029" y="1173"/>
                  </a:lnTo>
                  <a:lnTo>
                    <a:pt x="3029" y="1173"/>
                  </a:lnTo>
                  <a:lnTo>
                    <a:pt x="3020" y="1168"/>
                  </a:lnTo>
                  <a:lnTo>
                    <a:pt x="3020" y="1144"/>
                  </a:lnTo>
                  <a:lnTo>
                    <a:pt x="2997" y="1144"/>
                  </a:lnTo>
                  <a:lnTo>
                    <a:pt x="2997" y="1140"/>
                  </a:lnTo>
                  <a:lnTo>
                    <a:pt x="2993" y="1140"/>
                  </a:lnTo>
                  <a:lnTo>
                    <a:pt x="2989" y="1097"/>
                  </a:lnTo>
                  <a:lnTo>
                    <a:pt x="2993" y="1097"/>
                  </a:lnTo>
                  <a:lnTo>
                    <a:pt x="2993" y="1048"/>
                  </a:lnTo>
                  <a:lnTo>
                    <a:pt x="2989" y="1048"/>
                  </a:lnTo>
                  <a:lnTo>
                    <a:pt x="2989" y="1053"/>
                  </a:lnTo>
                  <a:lnTo>
                    <a:pt x="2966" y="1053"/>
                  </a:lnTo>
                  <a:lnTo>
                    <a:pt x="2962" y="1049"/>
                  </a:lnTo>
                  <a:lnTo>
                    <a:pt x="2960" y="1046"/>
                  </a:lnTo>
                  <a:lnTo>
                    <a:pt x="2960" y="1046"/>
                  </a:lnTo>
                  <a:lnTo>
                    <a:pt x="2958" y="1046"/>
                  </a:lnTo>
                  <a:lnTo>
                    <a:pt x="2957" y="1046"/>
                  </a:lnTo>
                  <a:lnTo>
                    <a:pt x="2957" y="1046"/>
                  </a:lnTo>
                  <a:lnTo>
                    <a:pt x="2955" y="1046"/>
                  </a:lnTo>
                  <a:lnTo>
                    <a:pt x="2953" y="1044"/>
                  </a:lnTo>
                  <a:lnTo>
                    <a:pt x="2949" y="1033"/>
                  </a:lnTo>
                  <a:lnTo>
                    <a:pt x="2937" y="1024"/>
                  </a:lnTo>
                  <a:lnTo>
                    <a:pt x="2937" y="988"/>
                  </a:lnTo>
                  <a:lnTo>
                    <a:pt x="2940" y="984"/>
                  </a:lnTo>
                  <a:lnTo>
                    <a:pt x="2942" y="978"/>
                  </a:lnTo>
                  <a:lnTo>
                    <a:pt x="2946" y="971"/>
                  </a:lnTo>
                  <a:lnTo>
                    <a:pt x="2948" y="966"/>
                  </a:lnTo>
                  <a:lnTo>
                    <a:pt x="2949" y="960"/>
                  </a:lnTo>
                  <a:lnTo>
                    <a:pt x="2953" y="960"/>
                  </a:lnTo>
                  <a:lnTo>
                    <a:pt x="2953" y="957"/>
                  </a:lnTo>
                  <a:lnTo>
                    <a:pt x="2973" y="957"/>
                  </a:lnTo>
                  <a:lnTo>
                    <a:pt x="2973" y="951"/>
                  </a:lnTo>
                  <a:lnTo>
                    <a:pt x="3006" y="951"/>
                  </a:lnTo>
                  <a:lnTo>
                    <a:pt x="3026" y="946"/>
                  </a:lnTo>
                  <a:lnTo>
                    <a:pt x="3049" y="942"/>
                  </a:lnTo>
                  <a:lnTo>
                    <a:pt x="3077" y="940"/>
                  </a:lnTo>
                  <a:lnTo>
                    <a:pt x="3113" y="893"/>
                  </a:lnTo>
                  <a:lnTo>
                    <a:pt x="3140" y="893"/>
                  </a:lnTo>
                  <a:lnTo>
                    <a:pt x="3151" y="897"/>
                  </a:lnTo>
                  <a:lnTo>
                    <a:pt x="3166" y="897"/>
                  </a:lnTo>
                  <a:lnTo>
                    <a:pt x="3180" y="897"/>
                  </a:lnTo>
                  <a:lnTo>
                    <a:pt x="3186" y="908"/>
                  </a:lnTo>
                  <a:lnTo>
                    <a:pt x="3188" y="909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3"/>
                  </a:lnTo>
                  <a:lnTo>
                    <a:pt x="3189" y="917"/>
                  </a:lnTo>
                  <a:lnTo>
                    <a:pt x="3213" y="913"/>
                  </a:lnTo>
                  <a:lnTo>
                    <a:pt x="3218" y="922"/>
                  </a:lnTo>
                  <a:lnTo>
                    <a:pt x="3224" y="928"/>
                  </a:lnTo>
                  <a:lnTo>
                    <a:pt x="3233" y="929"/>
                  </a:lnTo>
                  <a:lnTo>
                    <a:pt x="3249" y="928"/>
                  </a:lnTo>
                  <a:lnTo>
                    <a:pt x="3249" y="944"/>
                  </a:lnTo>
                  <a:lnTo>
                    <a:pt x="3253" y="946"/>
                  </a:lnTo>
                  <a:lnTo>
                    <a:pt x="3258" y="949"/>
                  </a:lnTo>
                  <a:lnTo>
                    <a:pt x="3262" y="951"/>
                  </a:lnTo>
                  <a:lnTo>
                    <a:pt x="3266" y="953"/>
                  </a:lnTo>
                  <a:lnTo>
                    <a:pt x="3271" y="955"/>
                  </a:lnTo>
                  <a:lnTo>
                    <a:pt x="3277" y="957"/>
                  </a:lnTo>
                  <a:lnTo>
                    <a:pt x="3277" y="951"/>
                  </a:lnTo>
                  <a:lnTo>
                    <a:pt x="3309" y="951"/>
                  </a:lnTo>
                  <a:lnTo>
                    <a:pt x="3313" y="944"/>
                  </a:lnTo>
                  <a:lnTo>
                    <a:pt x="3326" y="944"/>
                  </a:lnTo>
                  <a:lnTo>
                    <a:pt x="3326" y="940"/>
                  </a:lnTo>
                  <a:lnTo>
                    <a:pt x="3349" y="940"/>
                  </a:lnTo>
                  <a:lnTo>
                    <a:pt x="3349" y="937"/>
                  </a:lnTo>
                  <a:lnTo>
                    <a:pt x="3351" y="935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3" y="931"/>
                  </a:lnTo>
                  <a:lnTo>
                    <a:pt x="3353" y="928"/>
                  </a:lnTo>
                  <a:lnTo>
                    <a:pt x="3377" y="928"/>
                  </a:lnTo>
                  <a:lnTo>
                    <a:pt x="3386" y="973"/>
                  </a:lnTo>
                  <a:lnTo>
                    <a:pt x="3397" y="977"/>
                  </a:lnTo>
                  <a:lnTo>
                    <a:pt x="3400" y="984"/>
                  </a:lnTo>
                  <a:lnTo>
                    <a:pt x="3413" y="991"/>
                  </a:lnTo>
                  <a:lnTo>
                    <a:pt x="3413" y="1024"/>
                  </a:lnTo>
                  <a:lnTo>
                    <a:pt x="3409" y="1024"/>
                  </a:lnTo>
                  <a:lnTo>
                    <a:pt x="3409" y="1028"/>
                  </a:lnTo>
                  <a:lnTo>
                    <a:pt x="3426" y="1031"/>
                  </a:lnTo>
                  <a:lnTo>
                    <a:pt x="3437" y="1037"/>
                  </a:lnTo>
                  <a:lnTo>
                    <a:pt x="3446" y="1048"/>
                  </a:lnTo>
                  <a:lnTo>
                    <a:pt x="3446" y="1064"/>
                  </a:lnTo>
                  <a:lnTo>
                    <a:pt x="3449" y="1064"/>
                  </a:lnTo>
                  <a:lnTo>
                    <a:pt x="3449" y="1068"/>
                  </a:lnTo>
                  <a:lnTo>
                    <a:pt x="3453" y="1069"/>
                  </a:lnTo>
                  <a:lnTo>
                    <a:pt x="3457" y="1071"/>
                  </a:lnTo>
                  <a:lnTo>
                    <a:pt x="3458" y="1069"/>
                  </a:lnTo>
                  <a:lnTo>
                    <a:pt x="3460" y="1069"/>
                  </a:lnTo>
                  <a:lnTo>
                    <a:pt x="3462" y="1069"/>
                  </a:lnTo>
                  <a:lnTo>
                    <a:pt x="3464" y="1069"/>
                  </a:lnTo>
                  <a:lnTo>
                    <a:pt x="3466" y="1071"/>
                  </a:lnTo>
                  <a:lnTo>
                    <a:pt x="3468" y="1075"/>
                  </a:lnTo>
                  <a:lnTo>
                    <a:pt x="3469" y="1080"/>
                  </a:lnTo>
                  <a:lnTo>
                    <a:pt x="3477" y="1080"/>
                  </a:lnTo>
                  <a:lnTo>
                    <a:pt x="3477" y="1117"/>
                  </a:lnTo>
                  <a:lnTo>
                    <a:pt x="3457" y="1120"/>
                  </a:lnTo>
                  <a:lnTo>
                    <a:pt x="3457" y="1137"/>
                  </a:lnTo>
                  <a:lnTo>
                    <a:pt x="3469" y="1137"/>
                  </a:lnTo>
                  <a:lnTo>
                    <a:pt x="3480" y="1118"/>
                  </a:lnTo>
                  <a:lnTo>
                    <a:pt x="3493" y="1102"/>
                  </a:lnTo>
                  <a:lnTo>
                    <a:pt x="3509" y="1088"/>
                  </a:lnTo>
                  <a:lnTo>
                    <a:pt x="3509" y="1084"/>
                  </a:lnTo>
                  <a:lnTo>
                    <a:pt x="3533" y="1084"/>
                  </a:lnTo>
                  <a:lnTo>
                    <a:pt x="3542" y="1097"/>
                  </a:lnTo>
                  <a:lnTo>
                    <a:pt x="3557" y="1104"/>
                  </a:lnTo>
                  <a:lnTo>
                    <a:pt x="3573" y="1108"/>
                  </a:lnTo>
                  <a:lnTo>
                    <a:pt x="3593" y="1108"/>
                  </a:lnTo>
                  <a:lnTo>
                    <a:pt x="3602" y="1089"/>
                  </a:lnTo>
                  <a:lnTo>
                    <a:pt x="3611" y="1073"/>
                  </a:lnTo>
                  <a:lnTo>
                    <a:pt x="3618" y="1053"/>
                  </a:lnTo>
                  <a:lnTo>
                    <a:pt x="3620" y="1028"/>
                  </a:lnTo>
                  <a:lnTo>
                    <a:pt x="3637" y="1028"/>
                  </a:lnTo>
                  <a:lnTo>
                    <a:pt x="3633" y="1002"/>
                  </a:lnTo>
                  <a:lnTo>
                    <a:pt x="3631" y="973"/>
                  </a:lnTo>
                  <a:lnTo>
                    <a:pt x="3633" y="948"/>
                  </a:lnTo>
                  <a:lnTo>
                    <a:pt x="3620" y="944"/>
                  </a:lnTo>
                  <a:lnTo>
                    <a:pt x="3617" y="937"/>
                  </a:lnTo>
                  <a:lnTo>
                    <a:pt x="3609" y="937"/>
                  </a:lnTo>
                  <a:lnTo>
                    <a:pt x="3608" y="933"/>
                  </a:lnTo>
                  <a:lnTo>
                    <a:pt x="3606" y="931"/>
                  </a:lnTo>
                  <a:lnTo>
                    <a:pt x="3604" y="928"/>
                  </a:lnTo>
                  <a:lnTo>
                    <a:pt x="3600" y="924"/>
                  </a:lnTo>
                  <a:lnTo>
                    <a:pt x="3600" y="860"/>
                  </a:lnTo>
                  <a:lnTo>
                    <a:pt x="3620" y="860"/>
                  </a:lnTo>
                  <a:lnTo>
                    <a:pt x="3626" y="871"/>
                  </a:lnTo>
                  <a:lnTo>
                    <a:pt x="3657" y="871"/>
                  </a:lnTo>
                  <a:lnTo>
                    <a:pt x="3660" y="880"/>
                  </a:lnTo>
                  <a:lnTo>
                    <a:pt x="3673" y="880"/>
                  </a:lnTo>
                  <a:lnTo>
                    <a:pt x="3673" y="884"/>
                  </a:lnTo>
                  <a:lnTo>
                    <a:pt x="3700" y="888"/>
                  </a:lnTo>
                  <a:lnTo>
                    <a:pt x="3700" y="893"/>
                  </a:lnTo>
                  <a:lnTo>
                    <a:pt x="3711" y="897"/>
                  </a:lnTo>
                  <a:lnTo>
                    <a:pt x="3720" y="898"/>
                  </a:lnTo>
                  <a:lnTo>
                    <a:pt x="3733" y="900"/>
                  </a:lnTo>
                  <a:lnTo>
                    <a:pt x="3733" y="917"/>
                  </a:lnTo>
                  <a:lnTo>
                    <a:pt x="3746" y="918"/>
                  </a:lnTo>
                  <a:lnTo>
                    <a:pt x="3755" y="920"/>
                  </a:lnTo>
                  <a:lnTo>
                    <a:pt x="3760" y="924"/>
                  </a:lnTo>
                  <a:lnTo>
                    <a:pt x="3771" y="928"/>
                  </a:lnTo>
                  <a:lnTo>
                    <a:pt x="3786" y="928"/>
                  </a:lnTo>
                  <a:lnTo>
                    <a:pt x="3786" y="944"/>
                  </a:lnTo>
                  <a:lnTo>
                    <a:pt x="3813" y="944"/>
                  </a:lnTo>
                  <a:lnTo>
                    <a:pt x="3815" y="948"/>
                  </a:lnTo>
                  <a:lnTo>
                    <a:pt x="3817" y="953"/>
                  </a:lnTo>
                  <a:lnTo>
                    <a:pt x="3817" y="957"/>
                  </a:lnTo>
                  <a:lnTo>
                    <a:pt x="3817" y="964"/>
                  </a:lnTo>
                  <a:lnTo>
                    <a:pt x="3835" y="966"/>
                  </a:lnTo>
                  <a:lnTo>
                    <a:pt x="3848" y="968"/>
                  </a:lnTo>
                  <a:lnTo>
                    <a:pt x="3860" y="971"/>
                  </a:lnTo>
                  <a:lnTo>
                    <a:pt x="3877" y="973"/>
                  </a:lnTo>
                  <a:lnTo>
                    <a:pt x="3878" y="975"/>
                  </a:lnTo>
                  <a:lnTo>
                    <a:pt x="3880" y="978"/>
                  </a:lnTo>
                  <a:lnTo>
                    <a:pt x="3882" y="980"/>
                  </a:lnTo>
                  <a:lnTo>
                    <a:pt x="3884" y="984"/>
                  </a:lnTo>
                  <a:lnTo>
                    <a:pt x="3886" y="988"/>
                  </a:lnTo>
                  <a:lnTo>
                    <a:pt x="3889" y="988"/>
                  </a:lnTo>
                  <a:lnTo>
                    <a:pt x="3889" y="1004"/>
                  </a:lnTo>
                  <a:lnTo>
                    <a:pt x="3949" y="1008"/>
                  </a:lnTo>
                  <a:lnTo>
                    <a:pt x="3949" y="1068"/>
                  </a:lnTo>
                  <a:lnTo>
                    <a:pt x="3966" y="1068"/>
                  </a:lnTo>
                  <a:lnTo>
                    <a:pt x="3969" y="1080"/>
                  </a:lnTo>
                  <a:lnTo>
                    <a:pt x="3973" y="1082"/>
                  </a:lnTo>
                  <a:lnTo>
                    <a:pt x="3977" y="1082"/>
                  </a:lnTo>
                  <a:lnTo>
                    <a:pt x="3977" y="1084"/>
                  </a:lnTo>
                  <a:lnTo>
                    <a:pt x="3977" y="1084"/>
                  </a:lnTo>
                  <a:lnTo>
                    <a:pt x="4013" y="1084"/>
                  </a:lnTo>
                  <a:lnTo>
                    <a:pt x="4013" y="1088"/>
                  </a:lnTo>
                  <a:lnTo>
                    <a:pt x="4020" y="1088"/>
                  </a:lnTo>
                  <a:lnTo>
                    <a:pt x="4022" y="1089"/>
                  </a:lnTo>
                  <a:lnTo>
                    <a:pt x="4022" y="1091"/>
                  </a:lnTo>
                  <a:lnTo>
                    <a:pt x="4024" y="1093"/>
                  </a:lnTo>
                  <a:lnTo>
                    <a:pt x="4026" y="1095"/>
                  </a:lnTo>
                  <a:lnTo>
                    <a:pt x="4026" y="1097"/>
                  </a:lnTo>
                  <a:lnTo>
                    <a:pt x="4029" y="1097"/>
                  </a:lnTo>
                  <a:lnTo>
                    <a:pt x="4029" y="1093"/>
                  </a:lnTo>
                  <a:lnTo>
                    <a:pt x="4040" y="1088"/>
                  </a:lnTo>
                  <a:lnTo>
                    <a:pt x="4040" y="1084"/>
                  </a:lnTo>
                  <a:lnTo>
                    <a:pt x="4089" y="1084"/>
                  </a:lnTo>
                  <a:lnTo>
                    <a:pt x="4100" y="1104"/>
                  </a:lnTo>
                  <a:lnTo>
                    <a:pt x="4113" y="1100"/>
                  </a:lnTo>
                  <a:lnTo>
                    <a:pt x="4122" y="1097"/>
                  </a:lnTo>
                  <a:lnTo>
                    <a:pt x="4131" y="1093"/>
                  </a:lnTo>
                  <a:lnTo>
                    <a:pt x="4142" y="1093"/>
                  </a:lnTo>
                  <a:lnTo>
                    <a:pt x="4157" y="1097"/>
                  </a:lnTo>
                  <a:lnTo>
                    <a:pt x="4157" y="1084"/>
                  </a:lnTo>
                  <a:lnTo>
                    <a:pt x="4177" y="1082"/>
                  </a:lnTo>
                  <a:lnTo>
                    <a:pt x="4193" y="1082"/>
                  </a:lnTo>
                  <a:lnTo>
                    <a:pt x="4213" y="1084"/>
                  </a:lnTo>
                  <a:lnTo>
                    <a:pt x="4217" y="1078"/>
                  </a:lnTo>
                  <a:lnTo>
                    <a:pt x="4218" y="1075"/>
                  </a:lnTo>
                  <a:lnTo>
                    <a:pt x="4220" y="1071"/>
                  </a:lnTo>
                  <a:lnTo>
                    <a:pt x="4224" y="1066"/>
                  </a:lnTo>
                  <a:lnTo>
                    <a:pt x="4226" y="1060"/>
                  </a:lnTo>
                  <a:lnTo>
                    <a:pt x="4289" y="1060"/>
                  </a:lnTo>
                  <a:lnTo>
                    <a:pt x="4286" y="1104"/>
                  </a:lnTo>
                  <a:lnTo>
                    <a:pt x="4289" y="1104"/>
                  </a:lnTo>
                  <a:lnTo>
                    <a:pt x="4298" y="1095"/>
                  </a:lnTo>
                  <a:lnTo>
                    <a:pt x="4313" y="1091"/>
                  </a:lnTo>
                  <a:lnTo>
                    <a:pt x="4333" y="1093"/>
                  </a:lnTo>
                  <a:lnTo>
                    <a:pt x="4337" y="1097"/>
                  </a:lnTo>
                  <a:lnTo>
                    <a:pt x="4340" y="1100"/>
                  </a:lnTo>
                  <a:lnTo>
                    <a:pt x="4344" y="1106"/>
                  </a:lnTo>
                  <a:lnTo>
                    <a:pt x="4348" y="1109"/>
                  </a:lnTo>
                  <a:lnTo>
                    <a:pt x="4351" y="1113"/>
                  </a:lnTo>
                  <a:lnTo>
                    <a:pt x="4353" y="1120"/>
                  </a:lnTo>
                  <a:lnTo>
                    <a:pt x="4357" y="1120"/>
                  </a:lnTo>
                  <a:lnTo>
                    <a:pt x="4357" y="1113"/>
                  </a:lnTo>
                  <a:lnTo>
                    <a:pt x="4358" y="1106"/>
                  </a:lnTo>
                  <a:lnTo>
                    <a:pt x="4360" y="1100"/>
                  </a:lnTo>
                  <a:lnTo>
                    <a:pt x="4362" y="1097"/>
                  </a:lnTo>
                  <a:lnTo>
                    <a:pt x="4368" y="1095"/>
                  </a:lnTo>
                  <a:lnTo>
                    <a:pt x="4373" y="1093"/>
                  </a:lnTo>
                  <a:lnTo>
                    <a:pt x="4373" y="1088"/>
                  </a:lnTo>
                  <a:lnTo>
                    <a:pt x="4380" y="1086"/>
                  </a:lnTo>
                  <a:lnTo>
                    <a:pt x="4393" y="1082"/>
                  </a:lnTo>
                  <a:lnTo>
                    <a:pt x="4408" y="1080"/>
                  </a:lnTo>
                  <a:lnTo>
                    <a:pt x="4422" y="1078"/>
                  </a:lnTo>
                  <a:lnTo>
                    <a:pt x="4433" y="1080"/>
                  </a:lnTo>
                  <a:lnTo>
                    <a:pt x="4437" y="1088"/>
                  </a:lnTo>
                  <a:lnTo>
                    <a:pt x="4457" y="1093"/>
                  </a:lnTo>
                  <a:lnTo>
                    <a:pt x="4457" y="1124"/>
                  </a:lnTo>
                  <a:lnTo>
                    <a:pt x="4464" y="1124"/>
                  </a:lnTo>
                  <a:lnTo>
                    <a:pt x="4469" y="1126"/>
                  </a:lnTo>
                  <a:lnTo>
                    <a:pt x="4471" y="1126"/>
                  </a:lnTo>
                  <a:lnTo>
                    <a:pt x="4475" y="1128"/>
                  </a:lnTo>
                  <a:lnTo>
                    <a:pt x="4477" y="1129"/>
                  </a:lnTo>
                  <a:lnTo>
                    <a:pt x="4480" y="1131"/>
                  </a:lnTo>
                  <a:lnTo>
                    <a:pt x="4486" y="1131"/>
                  </a:lnTo>
                  <a:lnTo>
                    <a:pt x="4486" y="1137"/>
                  </a:lnTo>
                  <a:lnTo>
                    <a:pt x="4488" y="1140"/>
                  </a:lnTo>
                  <a:lnTo>
                    <a:pt x="4488" y="1140"/>
                  </a:lnTo>
                  <a:lnTo>
                    <a:pt x="4489" y="1142"/>
                  </a:lnTo>
                  <a:lnTo>
                    <a:pt x="4489" y="1142"/>
                  </a:lnTo>
                  <a:lnTo>
                    <a:pt x="4491" y="1142"/>
                  </a:lnTo>
                  <a:lnTo>
                    <a:pt x="4493" y="1142"/>
                  </a:lnTo>
                  <a:lnTo>
                    <a:pt x="4497" y="1144"/>
                  </a:lnTo>
                  <a:lnTo>
                    <a:pt x="4497" y="1148"/>
                  </a:lnTo>
                  <a:lnTo>
                    <a:pt x="4500" y="1151"/>
                  </a:lnTo>
                  <a:lnTo>
                    <a:pt x="4506" y="1151"/>
                  </a:lnTo>
                  <a:lnTo>
                    <a:pt x="4511" y="1151"/>
                  </a:lnTo>
                  <a:lnTo>
                    <a:pt x="4517" y="1151"/>
                  </a:lnTo>
                  <a:lnTo>
                    <a:pt x="4517" y="1168"/>
                  </a:lnTo>
                  <a:lnTo>
                    <a:pt x="4518" y="1169"/>
                  </a:lnTo>
                  <a:lnTo>
                    <a:pt x="4518" y="1169"/>
                  </a:lnTo>
                  <a:lnTo>
                    <a:pt x="4520" y="1169"/>
                  </a:lnTo>
                  <a:lnTo>
                    <a:pt x="4520" y="1169"/>
                  </a:lnTo>
                  <a:lnTo>
                    <a:pt x="4520" y="1171"/>
                  </a:lnTo>
                  <a:lnTo>
                    <a:pt x="4520" y="1173"/>
                  </a:lnTo>
                  <a:lnTo>
                    <a:pt x="4533" y="1173"/>
                  </a:lnTo>
                  <a:lnTo>
                    <a:pt x="4533" y="1184"/>
                  </a:lnTo>
                  <a:lnTo>
                    <a:pt x="4537" y="1202"/>
                  </a:lnTo>
                  <a:lnTo>
                    <a:pt x="4538" y="1222"/>
                  </a:lnTo>
                  <a:lnTo>
                    <a:pt x="4542" y="1240"/>
                  </a:lnTo>
                  <a:lnTo>
                    <a:pt x="4546" y="1248"/>
                  </a:lnTo>
                  <a:lnTo>
                    <a:pt x="4546" y="1242"/>
                  </a:lnTo>
                  <a:lnTo>
                    <a:pt x="4548" y="1238"/>
                  </a:lnTo>
                  <a:lnTo>
                    <a:pt x="4548" y="1235"/>
                  </a:lnTo>
                  <a:lnTo>
                    <a:pt x="4549" y="1233"/>
                  </a:lnTo>
                  <a:lnTo>
                    <a:pt x="4551" y="1229"/>
                  </a:lnTo>
                  <a:lnTo>
                    <a:pt x="4553" y="1224"/>
                  </a:lnTo>
                  <a:lnTo>
                    <a:pt x="4586" y="1224"/>
                  </a:lnTo>
                  <a:lnTo>
                    <a:pt x="4588" y="1238"/>
                  </a:lnTo>
                  <a:lnTo>
                    <a:pt x="4589" y="1257"/>
                  </a:lnTo>
                  <a:lnTo>
                    <a:pt x="4600" y="1260"/>
                  </a:lnTo>
                  <a:lnTo>
                    <a:pt x="4606" y="1271"/>
                  </a:lnTo>
                  <a:lnTo>
                    <a:pt x="4609" y="1271"/>
                  </a:lnTo>
                  <a:lnTo>
                    <a:pt x="4609" y="1280"/>
                  </a:lnTo>
                  <a:lnTo>
                    <a:pt x="4613" y="1280"/>
                  </a:lnTo>
                  <a:lnTo>
                    <a:pt x="4613" y="1313"/>
                  </a:lnTo>
                  <a:lnTo>
                    <a:pt x="4617" y="1313"/>
                  </a:lnTo>
                  <a:lnTo>
                    <a:pt x="4617" y="1324"/>
                  </a:lnTo>
                  <a:lnTo>
                    <a:pt x="4620" y="1324"/>
                  </a:lnTo>
                  <a:lnTo>
                    <a:pt x="4620" y="1337"/>
                  </a:lnTo>
                  <a:lnTo>
                    <a:pt x="4626" y="1337"/>
                  </a:lnTo>
                  <a:lnTo>
                    <a:pt x="4626" y="1348"/>
                  </a:lnTo>
                  <a:lnTo>
                    <a:pt x="4629" y="1348"/>
                  </a:lnTo>
                  <a:lnTo>
                    <a:pt x="4629" y="1360"/>
                  </a:lnTo>
                  <a:lnTo>
                    <a:pt x="4633" y="1360"/>
                  </a:lnTo>
                  <a:lnTo>
                    <a:pt x="4633" y="1373"/>
                  </a:lnTo>
                  <a:lnTo>
                    <a:pt x="4637" y="1373"/>
                  </a:lnTo>
                  <a:lnTo>
                    <a:pt x="4637" y="1380"/>
                  </a:lnTo>
                  <a:lnTo>
                    <a:pt x="4640" y="1380"/>
                  </a:lnTo>
                  <a:lnTo>
                    <a:pt x="4640" y="1400"/>
                  </a:lnTo>
                  <a:lnTo>
                    <a:pt x="4646" y="1400"/>
                  </a:lnTo>
                  <a:lnTo>
                    <a:pt x="4646" y="1377"/>
                  </a:lnTo>
                  <a:lnTo>
                    <a:pt x="4649" y="1357"/>
                  </a:lnTo>
                  <a:lnTo>
                    <a:pt x="4697" y="1351"/>
                  </a:lnTo>
                  <a:lnTo>
                    <a:pt x="4697" y="1373"/>
                  </a:lnTo>
                  <a:lnTo>
                    <a:pt x="4700" y="1375"/>
                  </a:lnTo>
                  <a:lnTo>
                    <a:pt x="4702" y="1377"/>
                  </a:lnTo>
                  <a:lnTo>
                    <a:pt x="4706" y="1377"/>
                  </a:lnTo>
                  <a:lnTo>
                    <a:pt x="4708" y="1378"/>
                  </a:lnTo>
                  <a:lnTo>
                    <a:pt x="4713" y="1380"/>
                  </a:lnTo>
                  <a:lnTo>
                    <a:pt x="4726" y="1364"/>
                  </a:lnTo>
                  <a:lnTo>
                    <a:pt x="4753" y="1364"/>
                  </a:lnTo>
                  <a:lnTo>
                    <a:pt x="4753" y="1360"/>
                  </a:lnTo>
                  <a:lnTo>
                    <a:pt x="4757" y="1360"/>
                  </a:lnTo>
                  <a:lnTo>
                    <a:pt x="4757" y="1351"/>
                  </a:lnTo>
                  <a:lnTo>
                    <a:pt x="4766" y="1348"/>
                  </a:lnTo>
                  <a:lnTo>
                    <a:pt x="4769" y="1342"/>
                  </a:lnTo>
                  <a:lnTo>
                    <a:pt x="4773" y="1335"/>
                  </a:lnTo>
                  <a:lnTo>
                    <a:pt x="4775" y="1328"/>
                  </a:lnTo>
                  <a:lnTo>
                    <a:pt x="4777" y="1320"/>
                  </a:lnTo>
                  <a:lnTo>
                    <a:pt x="4782" y="1318"/>
                  </a:lnTo>
                  <a:lnTo>
                    <a:pt x="4786" y="1317"/>
                  </a:lnTo>
                  <a:lnTo>
                    <a:pt x="4789" y="1315"/>
                  </a:lnTo>
                  <a:lnTo>
                    <a:pt x="4793" y="1313"/>
                  </a:lnTo>
                  <a:lnTo>
                    <a:pt x="4793" y="1308"/>
                  </a:lnTo>
                  <a:lnTo>
                    <a:pt x="4809" y="1304"/>
                  </a:lnTo>
                  <a:lnTo>
                    <a:pt x="4813" y="1297"/>
                  </a:lnTo>
                  <a:lnTo>
                    <a:pt x="4849" y="1297"/>
                  </a:lnTo>
                  <a:lnTo>
                    <a:pt x="4853" y="1308"/>
                  </a:lnTo>
                  <a:lnTo>
                    <a:pt x="4857" y="1308"/>
                  </a:lnTo>
                  <a:lnTo>
                    <a:pt x="4857" y="1333"/>
                  </a:lnTo>
                  <a:lnTo>
                    <a:pt x="4860" y="1333"/>
                  </a:lnTo>
                  <a:lnTo>
                    <a:pt x="4880" y="1357"/>
                  </a:lnTo>
                  <a:lnTo>
                    <a:pt x="4882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3"/>
                  </a:lnTo>
                  <a:lnTo>
                    <a:pt x="4886" y="1351"/>
                  </a:lnTo>
                  <a:lnTo>
                    <a:pt x="4889" y="1351"/>
                  </a:lnTo>
                  <a:lnTo>
                    <a:pt x="4893" y="1340"/>
                  </a:lnTo>
                  <a:lnTo>
                    <a:pt x="4926" y="1340"/>
                  </a:lnTo>
                  <a:lnTo>
                    <a:pt x="4920" y="1393"/>
                  </a:lnTo>
                  <a:lnTo>
                    <a:pt x="4929" y="1393"/>
                  </a:lnTo>
                  <a:lnTo>
                    <a:pt x="4933" y="1395"/>
                  </a:lnTo>
                  <a:lnTo>
                    <a:pt x="4937" y="1397"/>
                  </a:lnTo>
                  <a:lnTo>
                    <a:pt x="4938" y="1400"/>
                  </a:lnTo>
                  <a:lnTo>
                    <a:pt x="4938" y="1402"/>
                  </a:lnTo>
                  <a:lnTo>
                    <a:pt x="4940" y="1404"/>
                  </a:lnTo>
                  <a:lnTo>
                    <a:pt x="4940" y="1408"/>
                  </a:lnTo>
                  <a:lnTo>
                    <a:pt x="4942" y="1409"/>
                  </a:lnTo>
                  <a:lnTo>
                    <a:pt x="4946" y="1411"/>
                  </a:lnTo>
                  <a:lnTo>
                    <a:pt x="4953" y="1411"/>
                  </a:lnTo>
                  <a:lnTo>
                    <a:pt x="4949" y="1368"/>
                  </a:lnTo>
                  <a:lnTo>
                    <a:pt x="4980" y="1368"/>
                  </a:lnTo>
                  <a:lnTo>
                    <a:pt x="4986" y="1388"/>
                  </a:lnTo>
                  <a:lnTo>
                    <a:pt x="4989" y="1388"/>
                  </a:lnTo>
                  <a:lnTo>
                    <a:pt x="4989" y="1380"/>
                  </a:lnTo>
                  <a:lnTo>
                    <a:pt x="5020" y="1380"/>
                  </a:lnTo>
                  <a:lnTo>
                    <a:pt x="5024" y="1384"/>
                  </a:lnTo>
                  <a:lnTo>
                    <a:pt x="5028" y="1386"/>
                  </a:lnTo>
                  <a:lnTo>
                    <a:pt x="5029" y="1388"/>
                  </a:lnTo>
                  <a:lnTo>
                    <a:pt x="5029" y="1397"/>
                  </a:lnTo>
                  <a:lnTo>
                    <a:pt x="5037" y="1400"/>
                  </a:lnTo>
                  <a:lnTo>
                    <a:pt x="5037" y="1408"/>
                  </a:lnTo>
                  <a:lnTo>
                    <a:pt x="5040" y="1408"/>
                  </a:lnTo>
                  <a:lnTo>
                    <a:pt x="5040" y="1417"/>
                  </a:lnTo>
                  <a:lnTo>
                    <a:pt x="5046" y="1417"/>
                  </a:lnTo>
                  <a:lnTo>
                    <a:pt x="5046" y="1424"/>
                  </a:lnTo>
                  <a:lnTo>
                    <a:pt x="5049" y="1424"/>
                  </a:lnTo>
                  <a:lnTo>
                    <a:pt x="5049" y="1431"/>
                  </a:lnTo>
                  <a:lnTo>
                    <a:pt x="5053" y="1431"/>
                  </a:lnTo>
                  <a:lnTo>
                    <a:pt x="5053" y="1440"/>
                  </a:lnTo>
                  <a:lnTo>
                    <a:pt x="5060" y="1444"/>
                  </a:lnTo>
                  <a:lnTo>
                    <a:pt x="5060" y="1488"/>
                  </a:lnTo>
                  <a:lnTo>
                    <a:pt x="5053" y="1491"/>
                  </a:lnTo>
                  <a:lnTo>
                    <a:pt x="5053" y="1500"/>
                  </a:lnTo>
                  <a:lnTo>
                    <a:pt x="5037" y="1502"/>
                  </a:lnTo>
                  <a:lnTo>
                    <a:pt x="5028" y="1502"/>
                  </a:lnTo>
                  <a:lnTo>
                    <a:pt x="5022" y="1500"/>
                  </a:lnTo>
                  <a:lnTo>
                    <a:pt x="5015" y="1495"/>
                  </a:lnTo>
                  <a:lnTo>
                    <a:pt x="5006" y="1488"/>
                  </a:lnTo>
                  <a:lnTo>
                    <a:pt x="5006" y="1513"/>
                  </a:lnTo>
                  <a:lnTo>
                    <a:pt x="4977" y="1513"/>
                  </a:lnTo>
                  <a:lnTo>
                    <a:pt x="4973" y="1500"/>
                  </a:lnTo>
                  <a:lnTo>
                    <a:pt x="4969" y="1500"/>
                  </a:lnTo>
                  <a:lnTo>
                    <a:pt x="4969" y="1491"/>
                  </a:lnTo>
                  <a:lnTo>
                    <a:pt x="4957" y="1484"/>
                  </a:lnTo>
                  <a:lnTo>
                    <a:pt x="4953" y="1468"/>
                  </a:lnTo>
                  <a:lnTo>
                    <a:pt x="4951" y="1466"/>
                  </a:lnTo>
                  <a:lnTo>
                    <a:pt x="4948" y="1464"/>
                  </a:lnTo>
                  <a:lnTo>
                    <a:pt x="4944" y="1462"/>
                  </a:lnTo>
                  <a:lnTo>
                    <a:pt x="4940" y="1460"/>
                  </a:lnTo>
                  <a:lnTo>
                    <a:pt x="4937" y="1457"/>
                  </a:lnTo>
                  <a:lnTo>
                    <a:pt x="4933" y="1457"/>
                  </a:lnTo>
                  <a:lnTo>
                    <a:pt x="4933" y="1468"/>
                  </a:lnTo>
                  <a:lnTo>
                    <a:pt x="4937" y="1477"/>
                  </a:lnTo>
                  <a:lnTo>
                    <a:pt x="4938" y="1491"/>
                  </a:lnTo>
                  <a:lnTo>
                    <a:pt x="4937" y="1504"/>
                  </a:lnTo>
                  <a:lnTo>
                    <a:pt x="4933" y="1504"/>
                  </a:lnTo>
                  <a:lnTo>
                    <a:pt x="4933" y="1513"/>
                  </a:lnTo>
                  <a:lnTo>
                    <a:pt x="4929" y="1513"/>
                  </a:lnTo>
                  <a:lnTo>
                    <a:pt x="4929" y="1580"/>
                  </a:lnTo>
                  <a:lnTo>
                    <a:pt x="4926" y="1584"/>
                  </a:lnTo>
                  <a:lnTo>
                    <a:pt x="4922" y="1586"/>
                  </a:lnTo>
                  <a:lnTo>
                    <a:pt x="4922" y="1588"/>
                  </a:lnTo>
                  <a:lnTo>
                    <a:pt x="4920" y="1591"/>
                  </a:lnTo>
                  <a:lnTo>
                    <a:pt x="4918" y="1593"/>
                  </a:lnTo>
                  <a:lnTo>
                    <a:pt x="4915" y="1595"/>
                  </a:lnTo>
                  <a:lnTo>
                    <a:pt x="4909" y="1597"/>
                  </a:lnTo>
                  <a:lnTo>
                    <a:pt x="4909" y="1600"/>
                  </a:lnTo>
                  <a:lnTo>
                    <a:pt x="4886" y="1600"/>
                  </a:lnTo>
                  <a:lnTo>
                    <a:pt x="4889" y="1517"/>
                  </a:lnTo>
                  <a:lnTo>
                    <a:pt x="4886" y="1517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2" y="1518"/>
                  </a:lnTo>
                  <a:lnTo>
                    <a:pt x="4880" y="1520"/>
                  </a:lnTo>
                  <a:lnTo>
                    <a:pt x="4878" y="1535"/>
                  </a:lnTo>
                  <a:lnTo>
                    <a:pt x="4875" y="1546"/>
                  </a:lnTo>
                  <a:lnTo>
                    <a:pt x="4869" y="1555"/>
                  </a:lnTo>
                  <a:lnTo>
                    <a:pt x="4857" y="1560"/>
                  </a:lnTo>
                  <a:lnTo>
                    <a:pt x="4857" y="1564"/>
                  </a:lnTo>
                  <a:lnTo>
                    <a:pt x="4833" y="1564"/>
                  </a:lnTo>
                  <a:lnTo>
                    <a:pt x="4833" y="1560"/>
                  </a:lnTo>
                  <a:lnTo>
                    <a:pt x="4826" y="1564"/>
                  </a:lnTo>
                  <a:lnTo>
                    <a:pt x="4822" y="1569"/>
                  </a:lnTo>
                  <a:lnTo>
                    <a:pt x="4820" y="1573"/>
                  </a:lnTo>
                  <a:lnTo>
                    <a:pt x="4818" y="1577"/>
                  </a:lnTo>
                  <a:lnTo>
                    <a:pt x="4818" y="1582"/>
                  </a:lnTo>
                  <a:lnTo>
                    <a:pt x="4817" y="1588"/>
                  </a:lnTo>
                  <a:lnTo>
                    <a:pt x="4809" y="1588"/>
                  </a:lnTo>
                  <a:lnTo>
                    <a:pt x="4806" y="1591"/>
                  </a:lnTo>
                  <a:lnTo>
                    <a:pt x="4802" y="1593"/>
                  </a:lnTo>
                  <a:lnTo>
                    <a:pt x="4800" y="1595"/>
                  </a:lnTo>
                  <a:lnTo>
                    <a:pt x="4797" y="1597"/>
                  </a:lnTo>
                  <a:lnTo>
                    <a:pt x="4793" y="1608"/>
                  </a:lnTo>
                  <a:lnTo>
                    <a:pt x="4786" y="1608"/>
                  </a:lnTo>
                  <a:lnTo>
                    <a:pt x="4777" y="1620"/>
                  </a:lnTo>
                  <a:lnTo>
                    <a:pt x="4769" y="1620"/>
                  </a:lnTo>
                  <a:lnTo>
                    <a:pt x="4757" y="1637"/>
                  </a:lnTo>
                  <a:lnTo>
                    <a:pt x="4740" y="1640"/>
                  </a:lnTo>
                  <a:lnTo>
                    <a:pt x="4729" y="1657"/>
                  </a:lnTo>
                  <a:lnTo>
                    <a:pt x="4717" y="1660"/>
                  </a:lnTo>
                  <a:lnTo>
                    <a:pt x="4717" y="1668"/>
                  </a:lnTo>
                  <a:lnTo>
                    <a:pt x="4713" y="1668"/>
                  </a:lnTo>
                  <a:lnTo>
                    <a:pt x="4711" y="1671"/>
                  </a:lnTo>
                  <a:lnTo>
                    <a:pt x="4709" y="1673"/>
                  </a:lnTo>
                  <a:lnTo>
                    <a:pt x="4709" y="1673"/>
                  </a:lnTo>
                  <a:lnTo>
                    <a:pt x="4708" y="1675"/>
                  </a:lnTo>
                  <a:lnTo>
                    <a:pt x="4706" y="1675"/>
                  </a:lnTo>
                  <a:lnTo>
                    <a:pt x="4700" y="1677"/>
                  </a:lnTo>
                  <a:lnTo>
                    <a:pt x="4700" y="1684"/>
                  </a:lnTo>
                  <a:lnTo>
                    <a:pt x="4677" y="1704"/>
                  </a:lnTo>
                  <a:lnTo>
                    <a:pt x="4677" y="1708"/>
                  </a:lnTo>
                  <a:lnTo>
                    <a:pt x="4649" y="1708"/>
                  </a:lnTo>
                  <a:lnTo>
                    <a:pt x="4646" y="1704"/>
                  </a:lnTo>
                  <a:lnTo>
                    <a:pt x="4642" y="1698"/>
                  </a:lnTo>
                  <a:lnTo>
                    <a:pt x="4638" y="1693"/>
                  </a:lnTo>
                  <a:lnTo>
                    <a:pt x="4635" y="1688"/>
                  </a:lnTo>
                  <a:lnTo>
                    <a:pt x="4633" y="1684"/>
                  </a:lnTo>
                  <a:lnTo>
                    <a:pt x="4631" y="1668"/>
                  </a:lnTo>
                  <a:lnTo>
                    <a:pt x="4631" y="1646"/>
                  </a:lnTo>
                  <a:lnTo>
                    <a:pt x="4635" y="1628"/>
                  </a:lnTo>
                  <a:lnTo>
                    <a:pt x="4637" y="1613"/>
                  </a:lnTo>
                  <a:lnTo>
                    <a:pt x="4613" y="1613"/>
                  </a:lnTo>
                  <a:lnTo>
                    <a:pt x="4609" y="1540"/>
                  </a:lnTo>
                  <a:lnTo>
                    <a:pt x="4613" y="1540"/>
                  </a:lnTo>
                  <a:lnTo>
                    <a:pt x="4613" y="1528"/>
                  </a:lnTo>
                  <a:lnTo>
                    <a:pt x="4600" y="1528"/>
                  </a:lnTo>
                  <a:lnTo>
                    <a:pt x="4597" y="1520"/>
                  </a:lnTo>
                  <a:lnTo>
                    <a:pt x="4591" y="1509"/>
                  </a:lnTo>
                  <a:lnTo>
                    <a:pt x="4591" y="1500"/>
                  </a:lnTo>
                  <a:lnTo>
                    <a:pt x="4589" y="1488"/>
                  </a:lnTo>
                  <a:lnTo>
                    <a:pt x="4586" y="1488"/>
                  </a:lnTo>
                  <a:lnTo>
                    <a:pt x="4586" y="1480"/>
                  </a:lnTo>
                  <a:lnTo>
                    <a:pt x="4580" y="1480"/>
                  </a:lnTo>
                  <a:lnTo>
                    <a:pt x="4580" y="1464"/>
                  </a:lnTo>
                  <a:lnTo>
                    <a:pt x="4577" y="1464"/>
                  </a:lnTo>
                  <a:lnTo>
                    <a:pt x="4577" y="1457"/>
                  </a:lnTo>
                  <a:lnTo>
                    <a:pt x="4573" y="1457"/>
                  </a:lnTo>
                  <a:lnTo>
                    <a:pt x="4573" y="1417"/>
                  </a:lnTo>
                  <a:lnTo>
                    <a:pt x="4560" y="1408"/>
                  </a:lnTo>
                  <a:lnTo>
                    <a:pt x="4557" y="1388"/>
                  </a:lnTo>
                  <a:lnTo>
                    <a:pt x="4546" y="1380"/>
                  </a:lnTo>
                  <a:lnTo>
                    <a:pt x="4546" y="1324"/>
                  </a:lnTo>
                  <a:lnTo>
                    <a:pt x="4540" y="1324"/>
                  </a:lnTo>
                  <a:lnTo>
                    <a:pt x="4540" y="1308"/>
                  </a:lnTo>
                  <a:lnTo>
                    <a:pt x="4537" y="1308"/>
                  </a:lnTo>
                  <a:lnTo>
                    <a:pt x="4537" y="1284"/>
                  </a:lnTo>
                  <a:lnTo>
                    <a:pt x="4533" y="1284"/>
                  </a:lnTo>
                  <a:lnTo>
                    <a:pt x="4533" y="1288"/>
                  </a:lnTo>
                  <a:lnTo>
                    <a:pt x="4520" y="1288"/>
                  </a:lnTo>
                  <a:lnTo>
                    <a:pt x="4520" y="1293"/>
                  </a:lnTo>
                  <a:lnTo>
                    <a:pt x="4518" y="1297"/>
                  </a:lnTo>
                  <a:lnTo>
                    <a:pt x="4517" y="1300"/>
                  </a:lnTo>
                  <a:lnTo>
                    <a:pt x="4513" y="1304"/>
                  </a:lnTo>
                  <a:lnTo>
                    <a:pt x="4509" y="1304"/>
                  </a:lnTo>
                  <a:lnTo>
                    <a:pt x="4509" y="1313"/>
                  </a:lnTo>
                  <a:lnTo>
                    <a:pt x="4500" y="1317"/>
                  </a:lnTo>
                  <a:lnTo>
                    <a:pt x="4500" y="1324"/>
                  </a:lnTo>
                  <a:lnTo>
                    <a:pt x="4489" y="1333"/>
                  </a:lnTo>
                  <a:lnTo>
                    <a:pt x="4489" y="1340"/>
                  </a:lnTo>
                  <a:lnTo>
                    <a:pt x="4480" y="1344"/>
                  </a:lnTo>
                  <a:lnTo>
                    <a:pt x="4477" y="1364"/>
                  </a:lnTo>
                  <a:lnTo>
                    <a:pt x="4466" y="1373"/>
                  </a:lnTo>
                  <a:lnTo>
                    <a:pt x="4460" y="1388"/>
                  </a:lnTo>
                  <a:lnTo>
                    <a:pt x="4457" y="1388"/>
                  </a:lnTo>
                  <a:lnTo>
                    <a:pt x="4457" y="1444"/>
                  </a:lnTo>
                  <a:lnTo>
                    <a:pt x="4453" y="1444"/>
                  </a:lnTo>
                  <a:lnTo>
                    <a:pt x="4453" y="1457"/>
                  </a:lnTo>
                  <a:lnTo>
                    <a:pt x="4449" y="1457"/>
                  </a:lnTo>
                  <a:lnTo>
                    <a:pt x="4449" y="1473"/>
                  </a:lnTo>
                  <a:lnTo>
                    <a:pt x="4453" y="1473"/>
                  </a:lnTo>
                  <a:lnTo>
                    <a:pt x="4455" y="1491"/>
                  </a:lnTo>
                  <a:lnTo>
                    <a:pt x="4451" y="1509"/>
                  </a:lnTo>
                  <a:lnTo>
                    <a:pt x="4449" y="1524"/>
                  </a:lnTo>
                  <a:lnTo>
                    <a:pt x="4429" y="1524"/>
                  </a:lnTo>
                  <a:lnTo>
                    <a:pt x="4377" y="1600"/>
                  </a:lnTo>
                  <a:lnTo>
                    <a:pt x="4368" y="1602"/>
                  </a:lnTo>
                  <a:lnTo>
                    <a:pt x="4357" y="1602"/>
                  </a:lnTo>
                  <a:lnTo>
                    <a:pt x="4346" y="1604"/>
                  </a:lnTo>
                  <a:lnTo>
                    <a:pt x="4337" y="1617"/>
                  </a:lnTo>
                  <a:lnTo>
                    <a:pt x="4329" y="1617"/>
                  </a:lnTo>
                  <a:lnTo>
                    <a:pt x="4329" y="1620"/>
                  </a:lnTo>
                  <a:lnTo>
                    <a:pt x="4317" y="1624"/>
                  </a:lnTo>
                  <a:lnTo>
                    <a:pt x="4313" y="1631"/>
                  </a:lnTo>
                  <a:lnTo>
                    <a:pt x="4306" y="1631"/>
                  </a:lnTo>
                  <a:lnTo>
                    <a:pt x="4297" y="1644"/>
                  </a:lnTo>
                  <a:lnTo>
                    <a:pt x="4286" y="1648"/>
                  </a:lnTo>
                  <a:lnTo>
                    <a:pt x="4280" y="1657"/>
                  </a:lnTo>
                  <a:lnTo>
                    <a:pt x="4266" y="1660"/>
                  </a:lnTo>
                  <a:lnTo>
                    <a:pt x="4260" y="1668"/>
                  </a:lnTo>
                  <a:lnTo>
                    <a:pt x="4253" y="1668"/>
                  </a:lnTo>
                  <a:lnTo>
                    <a:pt x="4249" y="1677"/>
                  </a:lnTo>
                  <a:lnTo>
                    <a:pt x="4240" y="1677"/>
                  </a:lnTo>
                  <a:lnTo>
                    <a:pt x="4237" y="1684"/>
                  </a:lnTo>
                  <a:lnTo>
                    <a:pt x="4229" y="1684"/>
                  </a:lnTo>
                  <a:lnTo>
                    <a:pt x="4229" y="1688"/>
                  </a:lnTo>
                  <a:lnTo>
                    <a:pt x="4217" y="1691"/>
                  </a:lnTo>
                  <a:lnTo>
                    <a:pt x="4213" y="1700"/>
                  </a:lnTo>
                  <a:lnTo>
                    <a:pt x="4206" y="1700"/>
                  </a:lnTo>
                  <a:lnTo>
                    <a:pt x="4197" y="1711"/>
                  </a:lnTo>
                  <a:lnTo>
                    <a:pt x="4189" y="1711"/>
                  </a:lnTo>
                  <a:lnTo>
                    <a:pt x="4186" y="1720"/>
                  </a:lnTo>
                  <a:lnTo>
                    <a:pt x="4177" y="1720"/>
                  </a:lnTo>
                  <a:lnTo>
                    <a:pt x="4169" y="1733"/>
                  </a:lnTo>
                  <a:lnTo>
                    <a:pt x="4160" y="1733"/>
                  </a:lnTo>
                  <a:lnTo>
                    <a:pt x="4157" y="1740"/>
                  </a:lnTo>
                  <a:lnTo>
                    <a:pt x="4146" y="1748"/>
                  </a:lnTo>
                  <a:lnTo>
                    <a:pt x="4146" y="1753"/>
                  </a:lnTo>
                  <a:lnTo>
                    <a:pt x="4137" y="1753"/>
                  </a:lnTo>
                  <a:lnTo>
                    <a:pt x="4126" y="1768"/>
                  </a:lnTo>
                  <a:lnTo>
                    <a:pt x="4117" y="1768"/>
                  </a:lnTo>
                  <a:lnTo>
                    <a:pt x="4113" y="1777"/>
                  </a:lnTo>
                  <a:lnTo>
                    <a:pt x="4109" y="1777"/>
                  </a:lnTo>
                  <a:lnTo>
                    <a:pt x="4109" y="1788"/>
                  </a:lnTo>
                  <a:lnTo>
                    <a:pt x="4106" y="1788"/>
                  </a:lnTo>
                  <a:lnTo>
                    <a:pt x="4106" y="1797"/>
                  </a:lnTo>
                  <a:lnTo>
                    <a:pt x="4100" y="1797"/>
                  </a:lnTo>
                  <a:lnTo>
                    <a:pt x="4100" y="1808"/>
                  </a:lnTo>
                  <a:lnTo>
                    <a:pt x="4097" y="1808"/>
                  </a:lnTo>
                  <a:lnTo>
                    <a:pt x="4097" y="1817"/>
                  </a:lnTo>
                  <a:lnTo>
                    <a:pt x="4093" y="1817"/>
                  </a:lnTo>
                  <a:lnTo>
                    <a:pt x="4093" y="1820"/>
                  </a:lnTo>
                  <a:lnTo>
                    <a:pt x="4097" y="1820"/>
                  </a:lnTo>
                  <a:lnTo>
                    <a:pt x="4097" y="1844"/>
                  </a:lnTo>
                  <a:lnTo>
                    <a:pt x="4100" y="1851"/>
                  </a:lnTo>
                  <a:lnTo>
                    <a:pt x="4104" y="1866"/>
                  </a:lnTo>
                  <a:lnTo>
                    <a:pt x="4106" y="1878"/>
                  </a:lnTo>
                  <a:lnTo>
                    <a:pt x="4106" y="1888"/>
                  </a:lnTo>
                  <a:lnTo>
                    <a:pt x="4100" y="1888"/>
                  </a:lnTo>
                  <a:lnTo>
                    <a:pt x="4098" y="1891"/>
                  </a:lnTo>
                  <a:lnTo>
                    <a:pt x="4097" y="1893"/>
                  </a:lnTo>
                  <a:lnTo>
                    <a:pt x="4095" y="1893"/>
                  </a:lnTo>
                  <a:lnTo>
                    <a:pt x="4093" y="1895"/>
                  </a:lnTo>
                  <a:lnTo>
                    <a:pt x="4091" y="1897"/>
                  </a:lnTo>
                  <a:lnTo>
                    <a:pt x="4091" y="1898"/>
                  </a:lnTo>
                  <a:lnTo>
                    <a:pt x="4089" y="1904"/>
                  </a:lnTo>
                  <a:lnTo>
                    <a:pt x="4080" y="1904"/>
                  </a:lnTo>
                  <a:lnTo>
                    <a:pt x="4069" y="1920"/>
                  </a:lnTo>
                  <a:lnTo>
                    <a:pt x="4066" y="1920"/>
                  </a:lnTo>
                  <a:lnTo>
                    <a:pt x="4060" y="1948"/>
                  </a:lnTo>
                  <a:lnTo>
                    <a:pt x="4057" y="1948"/>
                  </a:lnTo>
                  <a:lnTo>
                    <a:pt x="4057" y="1960"/>
                  </a:lnTo>
                  <a:lnTo>
                    <a:pt x="4053" y="1960"/>
                  </a:lnTo>
                  <a:lnTo>
                    <a:pt x="4053" y="1968"/>
                  </a:lnTo>
                  <a:lnTo>
                    <a:pt x="4049" y="1968"/>
                  </a:lnTo>
                  <a:lnTo>
                    <a:pt x="4049" y="1984"/>
                  </a:lnTo>
                  <a:lnTo>
                    <a:pt x="4046" y="1984"/>
                  </a:lnTo>
                  <a:lnTo>
                    <a:pt x="4040" y="2013"/>
                  </a:lnTo>
                  <a:lnTo>
                    <a:pt x="4037" y="2013"/>
                  </a:lnTo>
                  <a:lnTo>
                    <a:pt x="4033" y="2077"/>
                  </a:lnTo>
                  <a:lnTo>
                    <a:pt x="4029" y="2077"/>
                  </a:lnTo>
                  <a:lnTo>
                    <a:pt x="4026" y="2100"/>
                  </a:lnTo>
                  <a:lnTo>
                    <a:pt x="4029" y="2100"/>
                  </a:lnTo>
                  <a:lnTo>
                    <a:pt x="4029" y="2117"/>
                  </a:lnTo>
                  <a:lnTo>
                    <a:pt x="4033" y="2117"/>
                  </a:lnTo>
                  <a:lnTo>
                    <a:pt x="4035" y="2129"/>
                  </a:lnTo>
                  <a:lnTo>
                    <a:pt x="4033" y="2142"/>
                  </a:lnTo>
                  <a:lnTo>
                    <a:pt x="4037" y="2153"/>
                  </a:lnTo>
                  <a:lnTo>
                    <a:pt x="4038" y="2124"/>
                  </a:lnTo>
                  <a:lnTo>
                    <a:pt x="4042" y="2098"/>
                  </a:lnTo>
                  <a:lnTo>
                    <a:pt x="4049" y="2077"/>
                  </a:lnTo>
                  <a:lnTo>
                    <a:pt x="4049" y="2051"/>
                  </a:lnTo>
                  <a:lnTo>
                    <a:pt x="4053" y="2051"/>
                  </a:lnTo>
                  <a:lnTo>
                    <a:pt x="4053" y="2044"/>
                  </a:lnTo>
                  <a:lnTo>
                    <a:pt x="4057" y="2044"/>
                  </a:lnTo>
                  <a:lnTo>
                    <a:pt x="4057" y="2033"/>
                  </a:lnTo>
                  <a:lnTo>
                    <a:pt x="4066" y="2028"/>
                  </a:lnTo>
                  <a:lnTo>
                    <a:pt x="4069" y="2004"/>
                  </a:lnTo>
                  <a:lnTo>
                    <a:pt x="4077" y="2000"/>
                  </a:lnTo>
                  <a:lnTo>
                    <a:pt x="4077" y="1988"/>
                  </a:lnTo>
                  <a:lnTo>
                    <a:pt x="4080" y="1988"/>
                  </a:lnTo>
                  <a:lnTo>
                    <a:pt x="4086" y="1971"/>
                  </a:lnTo>
                  <a:lnTo>
                    <a:pt x="4089" y="1971"/>
                  </a:lnTo>
                  <a:lnTo>
                    <a:pt x="4089" y="1960"/>
                  </a:lnTo>
                  <a:lnTo>
                    <a:pt x="4093" y="1960"/>
                  </a:lnTo>
                  <a:lnTo>
                    <a:pt x="4097" y="1944"/>
                  </a:lnTo>
                  <a:lnTo>
                    <a:pt x="4100" y="1944"/>
                  </a:lnTo>
                  <a:lnTo>
                    <a:pt x="4106" y="1928"/>
                  </a:lnTo>
                  <a:lnTo>
                    <a:pt x="4113" y="1924"/>
                  </a:lnTo>
                  <a:lnTo>
                    <a:pt x="4113" y="1917"/>
                  </a:lnTo>
                  <a:lnTo>
                    <a:pt x="4126" y="1908"/>
                  </a:lnTo>
                  <a:lnTo>
                    <a:pt x="4126" y="1900"/>
                  </a:lnTo>
                  <a:lnTo>
                    <a:pt x="4137" y="1893"/>
                  </a:lnTo>
                  <a:lnTo>
                    <a:pt x="4137" y="1884"/>
                  </a:lnTo>
                  <a:lnTo>
                    <a:pt x="4149" y="1877"/>
                  </a:lnTo>
                  <a:lnTo>
                    <a:pt x="4149" y="1868"/>
                  </a:lnTo>
                  <a:lnTo>
                    <a:pt x="4157" y="1864"/>
                  </a:lnTo>
                  <a:lnTo>
                    <a:pt x="4164" y="1857"/>
                  </a:lnTo>
                  <a:lnTo>
                    <a:pt x="4169" y="1846"/>
                  </a:lnTo>
                  <a:lnTo>
                    <a:pt x="4173" y="1837"/>
                  </a:lnTo>
                  <a:lnTo>
                    <a:pt x="4178" y="1835"/>
                  </a:lnTo>
                  <a:lnTo>
                    <a:pt x="4182" y="1833"/>
                  </a:lnTo>
                  <a:lnTo>
                    <a:pt x="4186" y="1831"/>
                  </a:lnTo>
                  <a:lnTo>
                    <a:pt x="4189" y="1828"/>
                  </a:lnTo>
                  <a:lnTo>
                    <a:pt x="4189" y="1824"/>
                  </a:lnTo>
                  <a:lnTo>
                    <a:pt x="4197" y="1824"/>
                  </a:lnTo>
                  <a:lnTo>
                    <a:pt x="4200" y="1817"/>
                  </a:lnTo>
                  <a:lnTo>
                    <a:pt x="4209" y="1817"/>
                  </a:lnTo>
                  <a:lnTo>
                    <a:pt x="4217" y="1804"/>
                  </a:lnTo>
                  <a:lnTo>
                    <a:pt x="4233" y="1798"/>
                  </a:lnTo>
                  <a:lnTo>
                    <a:pt x="4255" y="1797"/>
                  </a:lnTo>
                  <a:lnTo>
                    <a:pt x="4280" y="1797"/>
                  </a:lnTo>
                  <a:lnTo>
                    <a:pt x="4300" y="1797"/>
                  </a:lnTo>
                  <a:lnTo>
                    <a:pt x="4308" y="1808"/>
                  </a:lnTo>
                  <a:lnTo>
                    <a:pt x="4317" y="1822"/>
                  </a:lnTo>
                  <a:lnTo>
                    <a:pt x="4326" y="1831"/>
                  </a:lnTo>
                  <a:lnTo>
                    <a:pt x="4324" y="1848"/>
                  </a:lnTo>
                  <a:lnTo>
                    <a:pt x="4322" y="1860"/>
                  </a:lnTo>
                  <a:lnTo>
                    <a:pt x="4318" y="1869"/>
                  </a:lnTo>
                  <a:lnTo>
                    <a:pt x="4313" y="1880"/>
                  </a:lnTo>
                  <a:lnTo>
                    <a:pt x="4313" y="1893"/>
                  </a:lnTo>
                  <a:lnTo>
                    <a:pt x="4311" y="1898"/>
                  </a:lnTo>
                  <a:lnTo>
                    <a:pt x="4308" y="1906"/>
                  </a:lnTo>
                  <a:lnTo>
                    <a:pt x="4304" y="1913"/>
                  </a:lnTo>
                  <a:lnTo>
                    <a:pt x="4300" y="1920"/>
                  </a:lnTo>
                  <a:lnTo>
                    <a:pt x="4246" y="1948"/>
                  </a:lnTo>
                  <a:lnTo>
                    <a:pt x="4246" y="1953"/>
                  </a:lnTo>
                  <a:lnTo>
                    <a:pt x="4266" y="1953"/>
                  </a:lnTo>
                  <a:lnTo>
                    <a:pt x="4266" y="1948"/>
                  </a:lnTo>
                  <a:lnTo>
                    <a:pt x="4293" y="1953"/>
                  </a:lnTo>
                  <a:lnTo>
                    <a:pt x="4300" y="1942"/>
                  </a:lnTo>
                  <a:lnTo>
                    <a:pt x="4308" y="1931"/>
                  </a:lnTo>
                  <a:lnTo>
                    <a:pt x="4313" y="1920"/>
                  </a:lnTo>
                  <a:lnTo>
                    <a:pt x="4340" y="1920"/>
                  </a:lnTo>
                  <a:lnTo>
                    <a:pt x="4349" y="1940"/>
                  </a:lnTo>
                  <a:lnTo>
                    <a:pt x="4358" y="1962"/>
                  </a:lnTo>
                  <a:lnTo>
                    <a:pt x="4366" y="1984"/>
                  </a:lnTo>
                  <a:lnTo>
                    <a:pt x="4386" y="1984"/>
                  </a:lnTo>
                  <a:lnTo>
                    <a:pt x="4426" y="2028"/>
                  </a:lnTo>
                  <a:lnTo>
                    <a:pt x="4440" y="2028"/>
                  </a:lnTo>
                  <a:lnTo>
                    <a:pt x="4448" y="2029"/>
                  </a:lnTo>
                  <a:lnTo>
                    <a:pt x="4460" y="2029"/>
                  </a:lnTo>
                  <a:lnTo>
                    <a:pt x="4473" y="2029"/>
                  </a:lnTo>
                  <a:lnTo>
                    <a:pt x="4489" y="2029"/>
                  </a:lnTo>
                  <a:lnTo>
                    <a:pt x="4500" y="2028"/>
                  </a:lnTo>
                  <a:lnTo>
                    <a:pt x="4500" y="2040"/>
                  </a:lnTo>
                  <a:lnTo>
                    <a:pt x="4506" y="2040"/>
                  </a:lnTo>
                  <a:lnTo>
                    <a:pt x="4506" y="2037"/>
                  </a:lnTo>
                  <a:lnTo>
                    <a:pt x="4533" y="2033"/>
                  </a:lnTo>
                  <a:lnTo>
                    <a:pt x="4533" y="2028"/>
                  </a:lnTo>
                  <a:lnTo>
                    <a:pt x="4546" y="2028"/>
                  </a:lnTo>
                  <a:lnTo>
                    <a:pt x="4546" y="2024"/>
                  </a:lnTo>
                  <a:lnTo>
                    <a:pt x="4560" y="2020"/>
                  </a:lnTo>
                  <a:lnTo>
                    <a:pt x="4560" y="2017"/>
                  </a:lnTo>
                  <a:lnTo>
                    <a:pt x="4586" y="2013"/>
                  </a:lnTo>
                  <a:lnTo>
                    <a:pt x="4600" y="1991"/>
                  </a:lnTo>
                  <a:lnTo>
                    <a:pt x="4606" y="1991"/>
                  </a:lnTo>
                  <a:lnTo>
                    <a:pt x="4606" y="1980"/>
                  </a:lnTo>
                  <a:lnTo>
                    <a:pt x="4609" y="1980"/>
                  </a:lnTo>
                  <a:lnTo>
                    <a:pt x="4611" y="1977"/>
                  </a:lnTo>
                  <a:lnTo>
                    <a:pt x="4613" y="1975"/>
                  </a:lnTo>
                  <a:lnTo>
                    <a:pt x="4615" y="1971"/>
                  </a:lnTo>
                  <a:lnTo>
                    <a:pt x="4615" y="1969"/>
                  </a:lnTo>
                  <a:lnTo>
                    <a:pt x="4617" y="1964"/>
                  </a:lnTo>
                  <a:lnTo>
                    <a:pt x="4620" y="1964"/>
                  </a:lnTo>
                  <a:lnTo>
                    <a:pt x="4626" y="1966"/>
                  </a:lnTo>
                  <a:lnTo>
                    <a:pt x="4631" y="1966"/>
                  </a:lnTo>
                  <a:lnTo>
                    <a:pt x="4637" y="1966"/>
                  </a:lnTo>
                  <a:lnTo>
                    <a:pt x="4640" y="1968"/>
                  </a:lnTo>
                  <a:lnTo>
                    <a:pt x="4644" y="1968"/>
                  </a:lnTo>
                  <a:lnTo>
                    <a:pt x="4646" y="1968"/>
                  </a:lnTo>
                  <a:lnTo>
                    <a:pt x="4649" y="1960"/>
                  </a:lnTo>
                  <a:lnTo>
                    <a:pt x="4657" y="1960"/>
                  </a:lnTo>
                  <a:lnTo>
                    <a:pt x="4648" y="1933"/>
                  </a:lnTo>
                  <a:lnTo>
                    <a:pt x="4637" y="1908"/>
                  </a:lnTo>
                  <a:lnTo>
                    <a:pt x="4633" y="1808"/>
                  </a:lnTo>
                  <a:lnTo>
                    <a:pt x="4660" y="1813"/>
                  </a:lnTo>
                  <a:lnTo>
                    <a:pt x="4660" y="1817"/>
                  </a:lnTo>
                  <a:lnTo>
                    <a:pt x="4671" y="1831"/>
                  </a:lnTo>
                  <a:lnTo>
                    <a:pt x="4678" y="1849"/>
                  </a:lnTo>
                  <a:lnTo>
                    <a:pt x="4686" y="1868"/>
                  </a:lnTo>
                  <a:lnTo>
                    <a:pt x="4686" y="1868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9" y="1864"/>
                  </a:lnTo>
                  <a:lnTo>
                    <a:pt x="4695" y="1862"/>
                  </a:lnTo>
                  <a:lnTo>
                    <a:pt x="4700" y="1858"/>
                  </a:lnTo>
                  <a:lnTo>
                    <a:pt x="4704" y="1855"/>
                  </a:lnTo>
                  <a:lnTo>
                    <a:pt x="4708" y="1851"/>
                  </a:lnTo>
                  <a:lnTo>
                    <a:pt x="4709" y="1844"/>
                  </a:lnTo>
                  <a:lnTo>
                    <a:pt x="4733" y="1844"/>
                  </a:lnTo>
                  <a:lnTo>
                    <a:pt x="4737" y="1860"/>
                  </a:lnTo>
                  <a:lnTo>
                    <a:pt x="4737" y="1875"/>
                  </a:lnTo>
                  <a:lnTo>
                    <a:pt x="4733" y="1893"/>
                  </a:lnTo>
                  <a:lnTo>
                    <a:pt x="4733" y="1911"/>
                  </a:lnTo>
                  <a:lnTo>
                    <a:pt x="4729" y="1911"/>
                  </a:lnTo>
                  <a:lnTo>
                    <a:pt x="4726" y="1928"/>
                  </a:lnTo>
                  <a:lnTo>
                    <a:pt x="4713" y="1937"/>
                  </a:lnTo>
                  <a:lnTo>
                    <a:pt x="4700" y="1946"/>
                  </a:lnTo>
                  <a:lnTo>
                    <a:pt x="4686" y="1953"/>
                  </a:lnTo>
                  <a:lnTo>
                    <a:pt x="4689" y="1968"/>
                  </a:lnTo>
                  <a:lnTo>
                    <a:pt x="4706" y="1971"/>
                  </a:lnTo>
                  <a:lnTo>
                    <a:pt x="4700" y="2004"/>
                  </a:lnTo>
                  <a:lnTo>
                    <a:pt x="4693" y="2008"/>
                  </a:lnTo>
                  <a:lnTo>
                    <a:pt x="4693" y="2020"/>
                  </a:lnTo>
                  <a:lnTo>
                    <a:pt x="4686" y="2024"/>
                  </a:lnTo>
                  <a:lnTo>
                    <a:pt x="4686" y="2037"/>
                  </a:lnTo>
                  <a:lnTo>
                    <a:pt x="4680" y="2037"/>
                  </a:lnTo>
                  <a:lnTo>
                    <a:pt x="4680" y="2044"/>
                  </a:lnTo>
                  <a:lnTo>
                    <a:pt x="4677" y="2044"/>
                  </a:lnTo>
                  <a:lnTo>
                    <a:pt x="4677" y="2051"/>
                  </a:lnTo>
                  <a:lnTo>
                    <a:pt x="4669" y="2057"/>
                  </a:lnTo>
                  <a:lnTo>
                    <a:pt x="4666" y="2077"/>
                  </a:lnTo>
                  <a:lnTo>
                    <a:pt x="4657" y="2080"/>
                  </a:lnTo>
                  <a:lnTo>
                    <a:pt x="4657" y="2088"/>
                  </a:lnTo>
                  <a:lnTo>
                    <a:pt x="4646" y="2097"/>
                  </a:lnTo>
                  <a:lnTo>
                    <a:pt x="4646" y="2104"/>
                  </a:lnTo>
                  <a:lnTo>
                    <a:pt x="4633" y="2111"/>
                  </a:lnTo>
                  <a:lnTo>
                    <a:pt x="4633" y="2120"/>
                  </a:lnTo>
                  <a:lnTo>
                    <a:pt x="4617" y="2131"/>
                  </a:lnTo>
                  <a:lnTo>
                    <a:pt x="4613" y="2144"/>
                  </a:lnTo>
                  <a:lnTo>
                    <a:pt x="4606" y="2148"/>
                  </a:lnTo>
                  <a:lnTo>
                    <a:pt x="4606" y="2173"/>
                  </a:lnTo>
                  <a:lnTo>
                    <a:pt x="4600" y="2173"/>
                  </a:lnTo>
                  <a:lnTo>
                    <a:pt x="4593" y="2184"/>
                  </a:lnTo>
                  <a:lnTo>
                    <a:pt x="4580" y="2188"/>
                  </a:lnTo>
                  <a:lnTo>
                    <a:pt x="4580" y="2257"/>
                  </a:lnTo>
                  <a:lnTo>
                    <a:pt x="4577" y="2257"/>
                  </a:lnTo>
                  <a:lnTo>
                    <a:pt x="4577" y="2268"/>
                  </a:lnTo>
                  <a:lnTo>
                    <a:pt x="4573" y="2268"/>
                  </a:lnTo>
                  <a:lnTo>
                    <a:pt x="4573" y="2304"/>
                  </a:lnTo>
                  <a:lnTo>
                    <a:pt x="4569" y="2304"/>
                  </a:lnTo>
                  <a:lnTo>
                    <a:pt x="4569" y="2313"/>
                  </a:lnTo>
                  <a:lnTo>
                    <a:pt x="4560" y="2317"/>
                  </a:lnTo>
                  <a:lnTo>
                    <a:pt x="4560" y="2324"/>
                  </a:lnTo>
                  <a:lnTo>
                    <a:pt x="4557" y="2324"/>
                  </a:lnTo>
                  <a:lnTo>
                    <a:pt x="4557" y="2340"/>
                  </a:lnTo>
                  <a:lnTo>
                    <a:pt x="4553" y="2340"/>
                  </a:lnTo>
                  <a:lnTo>
                    <a:pt x="4553" y="2344"/>
                  </a:lnTo>
                  <a:lnTo>
                    <a:pt x="4526" y="2344"/>
                  </a:lnTo>
                  <a:lnTo>
                    <a:pt x="4513" y="2335"/>
                  </a:lnTo>
                  <a:lnTo>
                    <a:pt x="4497" y="2328"/>
                  </a:lnTo>
                  <a:lnTo>
                    <a:pt x="4480" y="2324"/>
                  </a:lnTo>
                  <a:lnTo>
                    <a:pt x="4478" y="2317"/>
                  </a:lnTo>
                  <a:lnTo>
                    <a:pt x="4477" y="2313"/>
                  </a:lnTo>
                  <a:lnTo>
                    <a:pt x="4473" y="2309"/>
                  </a:lnTo>
                  <a:lnTo>
                    <a:pt x="4469" y="2304"/>
                  </a:lnTo>
                  <a:lnTo>
                    <a:pt x="4466" y="2304"/>
                  </a:lnTo>
                  <a:lnTo>
                    <a:pt x="4462" y="2295"/>
                  </a:lnTo>
                  <a:lnTo>
                    <a:pt x="4460" y="2282"/>
                  </a:lnTo>
                  <a:lnTo>
                    <a:pt x="4460" y="2268"/>
                  </a:lnTo>
                  <a:lnTo>
                    <a:pt x="4453" y="2268"/>
                  </a:lnTo>
                  <a:lnTo>
                    <a:pt x="4455" y="2246"/>
                  </a:lnTo>
                  <a:lnTo>
                    <a:pt x="4460" y="2228"/>
                  </a:lnTo>
                  <a:lnTo>
                    <a:pt x="4473" y="2220"/>
                  </a:lnTo>
                  <a:lnTo>
                    <a:pt x="4473" y="2211"/>
                  </a:lnTo>
                  <a:lnTo>
                    <a:pt x="4477" y="2211"/>
                  </a:lnTo>
                  <a:lnTo>
                    <a:pt x="4477" y="2197"/>
                  </a:lnTo>
                  <a:lnTo>
                    <a:pt x="4486" y="2191"/>
                  </a:lnTo>
                  <a:lnTo>
                    <a:pt x="4486" y="2173"/>
                  </a:lnTo>
                  <a:lnTo>
                    <a:pt x="4489" y="2173"/>
                  </a:lnTo>
                  <a:lnTo>
                    <a:pt x="4489" y="2160"/>
                  </a:lnTo>
                  <a:lnTo>
                    <a:pt x="4493" y="2160"/>
                  </a:lnTo>
                  <a:lnTo>
                    <a:pt x="4493" y="2153"/>
                  </a:lnTo>
                  <a:lnTo>
                    <a:pt x="4497" y="2153"/>
                  </a:lnTo>
                  <a:lnTo>
                    <a:pt x="4497" y="2137"/>
                  </a:lnTo>
                  <a:lnTo>
                    <a:pt x="4513" y="2124"/>
                  </a:lnTo>
                  <a:lnTo>
                    <a:pt x="4517" y="2117"/>
                  </a:lnTo>
                  <a:lnTo>
                    <a:pt x="4529" y="2117"/>
                  </a:lnTo>
                  <a:lnTo>
                    <a:pt x="4529" y="2111"/>
                  </a:lnTo>
                  <a:lnTo>
                    <a:pt x="4533" y="2111"/>
                  </a:lnTo>
                  <a:lnTo>
                    <a:pt x="4533" y="2108"/>
                  </a:lnTo>
                  <a:lnTo>
                    <a:pt x="4520" y="2108"/>
                  </a:lnTo>
                  <a:lnTo>
                    <a:pt x="4513" y="2115"/>
                  </a:lnTo>
                  <a:lnTo>
                    <a:pt x="4504" y="2118"/>
                  </a:lnTo>
                  <a:lnTo>
                    <a:pt x="4489" y="2120"/>
                  </a:lnTo>
                  <a:lnTo>
                    <a:pt x="4486" y="2088"/>
                  </a:lnTo>
                  <a:lnTo>
                    <a:pt x="4473" y="2093"/>
                  </a:lnTo>
                  <a:lnTo>
                    <a:pt x="4473" y="2117"/>
                  </a:lnTo>
                  <a:lnTo>
                    <a:pt x="4466" y="2120"/>
                  </a:lnTo>
                  <a:lnTo>
                    <a:pt x="4458" y="2135"/>
                  </a:lnTo>
                  <a:lnTo>
                    <a:pt x="4453" y="2153"/>
                  </a:lnTo>
                  <a:lnTo>
                    <a:pt x="4448" y="2169"/>
                  </a:lnTo>
                  <a:lnTo>
                    <a:pt x="4440" y="2186"/>
                  </a:lnTo>
                  <a:lnTo>
                    <a:pt x="4431" y="2197"/>
                  </a:lnTo>
                  <a:lnTo>
                    <a:pt x="4417" y="2204"/>
                  </a:lnTo>
                  <a:lnTo>
                    <a:pt x="4413" y="2213"/>
                  </a:lnTo>
                  <a:lnTo>
                    <a:pt x="4406" y="2226"/>
                  </a:lnTo>
                  <a:lnTo>
                    <a:pt x="4398" y="2237"/>
                  </a:lnTo>
                  <a:lnTo>
                    <a:pt x="4393" y="2244"/>
                  </a:lnTo>
                  <a:lnTo>
                    <a:pt x="4386" y="2244"/>
                  </a:lnTo>
                  <a:lnTo>
                    <a:pt x="4380" y="2251"/>
                  </a:lnTo>
                  <a:lnTo>
                    <a:pt x="4369" y="2251"/>
                  </a:lnTo>
                  <a:lnTo>
                    <a:pt x="4364" y="2255"/>
                  </a:lnTo>
                  <a:lnTo>
                    <a:pt x="4362" y="2257"/>
                  </a:lnTo>
                  <a:lnTo>
                    <a:pt x="4362" y="2260"/>
                  </a:lnTo>
                  <a:lnTo>
                    <a:pt x="4362" y="2266"/>
                  </a:lnTo>
                  <a:lnTo>
                    <a:pt x="4360" y="2271"/>
                  </a:lnTo>
                  <a:lnTo>
                    <a:pt x="4349" y="2275"/>
                  </a:lnTo>
                  <a:lnTo>
                    <a:pt x="4337" y="2278"/>
                  </a:lnTo>
                  <a:lnTo>
                    <a:pt x="4320" y="2280"/>
                  </a:lnTo>
                  <a:lnTo>
                    <a:pt x="4311" y="2266"/>
                  </a:lnTo>
                  <a:lnTo>
                    <a:pt x="4298" y="2257"/>
                  </a:lnTo>
                  <a:lnTo>
                    <a:pt x="4282" y="2251"/>
                  </a:lnTo>
                  <a:lnTo>
                    <a:pt x="4260" y="2248"/>
                  </a:lnTo>
                  <a:lnTo>
                    <a:pt x="4260" y="2242"/>
                  </a:lnTo>
                  <a:lnTo>
                    <a:pt x="4260" y="2238"/>
                  </a:lnTo>
                  <a:lnTo>
                    <a:pt x="4258" y="2235"/>
                  </a:lnTo>
                  <a:lnTo>
                    <a:pt x="4257" y="2233"/>
                  </a:lnTo>
                  <a:lnTo>
                    <a:pt x="4253" y="2233"/>
                  </a:lnTo>
                  <a:lnTo>
                    <a:pt x="4253" y="2224"/>
                  </a:lnTo>
                  <a:lnTo>
                    <a:pt x="4246" y="2220"/>
                  </a:lnTo>
                  <a:lnTo>
                    <a:pt x="4246" y="2211"/>
                  </a:lnTo>
                  <a:lnTo>
                    <a:pt x="4237" y="2208"/>
                  </a:lnTo>
                  <a:lnTo>
                    <a:pt x="4237" y="2200"/>
                  </a:lnTo>
                  <a:lnTo>
                    <a:pt x="4229" y="2197"/>
                  </a:lnTo>
                  <a:lnTo>
                    <a:pt x="4229" y="2188"/>
                  </a:lnTo>
                  <a:lnTo>
                    <a:pt x="4217" y="2180"/>
                  </a:lnTo>
                  <a:lnTo>
                    <a:pt x="4217" y="2173"/>
                  </a:lnTo>
                  <a:lnTo>
                    <a:pt x="4206" y="2164"/>
                  </a:lnTo>
                  <a:lnTo>
                    <a:pt x="4206" y="2153"/>
                  </a:lnTo>
                  <a:lnTo>
                    <a:pt x="4197" y="2148"/>
                  </a:lnTo>
                  <a:lnTo>
                    <a:pt x="4197" y="2140"/>
                  </a:lnTo>
                  <a:lnTo>
                    <a:pt x="4189" y="2137"/>
                  </a:lnTo>
                  <a:lnTo>
                    <a:pt x="4189" y="2131"/>
                  </a:lnTo>
                  <a:lnTo>
                    <a:pt x="4180" y="2131"/>
                  </a:lnTo>
                  <a:lnTo>
                    <a:pt x="4180" y="2128"/>
                  </a:lnTo>
                  <a:lnTo>
                    <a:pt x="4140" y="2137"/>
                  </a:lnTo>
                  <a:lnTo>
                    <a:pt x="4137" y="2148"/>
                  </a:lnTo>
                  <a:lnTo>
                    <a:pt x="4089" y="2157"/>
                  </a:lnTo>
                  <a:lnTo>
                    <a:pt x="4086" y="2184"/>
                  </a:lnTo>
                  <a:lnTo>
                    <a:pt x="4080" y="2184"/>
                  </a:lnTo>
                  <a:lnTo>
                    <a:pt x="4086" y="2268"/>
                  </a:lnTo>
                  <a:lnTo>
                    <a:pt x="4089" y="2268"/>
                  </a:lnTo>
                  <a:lnTo>
                    <a:pt x="4089" y="2280"/>
                  </a:lnTo>
                  <a:lnTo>
                    <a:pt x="4093" y="2280"/>
                  </a:lnTo>
                  <a:lnTo>
                    <a:pt x="4093" y="2293"/>
                  </a:lnTo>
                  <a:lnTo>
                    <a:pt x="4097" y="2293"/>
                  </a:lnTo>
                  <a:lnTo>
                    <a:pt x="4097" y="2313"/>
                  </a:lnTo>
                  <a:lnTo>
                    <a:pt x="4100" y="2313"/>
                  </a:lnTo>
                  <a:lnTo>
                    <a:pt x="4100" y="2324"/>
                  </a:lnTo>
                  <a:lnTo>
                    <a:pt x="4106" y="2324"/>
                  </a:lnTo>
                  <a:lnTo>
                    <a:pt x="4106" y="2337"/>
                  </a:lnTo>
                  <a:lnTo>
                    <a:pt x="4109" y="2337"/>
                  </a:lnTo>
                  <a:lnTo>
                    <a:pt x="4109" y="2357"/>
                  </a:lnTo>
                  <a:lnTo>
                    <a:pt x="4109" y="2357"/>
                  </a:lnTo>
                  <a:lnTo>
                    <a:pt x="4111" y="2358"/>
                  </a:lnTo>
                  <a:lnTo>
                    <a:pt x="4113" y="2360"/>
                  </a:lnTo>
                  <a:lnTo>
                    <a:pt x="4113" y="2364"/>
                  </a:lnTo>
                  <a:lnTo>
                    <a:pt x="4113" y="2368"/>
                  </a:lnTo>
                  <a:lnTo>
                    <a:pt x="4109" y="2368"/>
                  </a:lnTo>
                  <a:lnTo>
                    <a:pt x="4106" y="2397"/>
                  </a:lnTo>
                  <a:lnTo>
                    <a:pt x="4100" y="2397"/>
                  </a:lnTo>
                  <a:lnTo>
                    <a:pt x="4100" y="2411"/>
                  </a:lnTo>
                  <a:lnTo>
                    <a:pt x="4077" y="2433"/>
                  </a:lnTo>
                  <a:lnTo>
                    <a:pt x="4075" y="2442"/>
                  </a:lnTo>
                  <a:lnTo>
                    <a:pt x="4073" y="2455"/>
                  </a:lnTo>
                  <a:lnTo>
                    <a:pt x="4069" y="2464"/>
                  </a:lnTo>
                  <a:lnTo>
                    <a:pt x="4066" y="2468"/>
                  </a:lnTo>
                  <a:lnTo>
                    <a:pt x="4064" y="2469"/>
                  </a:lnTo>
                  <a:lnTo>
                    <a:pt x="4060" y="2469"/>
                  </a:lnTo>
                  <a:lnTo>
                    <a:pt x="4058" y="2469"/>
                  </a:lnTo>
                  <a:lnTo>
                    <a:pt x="4057" y="2471"/>
                  </a:lnTo>
                  <a:lnTo>
                    <a:pt x="4053" y="2471"/>
                  </a:lnTo>
                  <a:lnTo>
                    <a:pt x="4049" y="2480"/>
                  </a:lnTo>
                  <a:lnTo>
                    <a:pt x="4037" y="2480"/>
                  </a:lnTo>
                  <a:lnTo>
                    <a:pt x="4033" y="2488"/>
                  </a:lnTo>
                  <a:lnTo>
                    <a:pt x="4026" y="2488"/>
                  </a:lnTo>
                  <a:lnTo>
                    <a:pt x="4026" y="2493"/>
                  </a:lnTo>
                  <a:lnTo>
                    <a:pt x="4013" y="2493"/>
                  </a:lnTo>
                  <a:lnTo>
                    <a:pt x="4009" y="2500"/>
                  </a:lnTo>
                  <a:lnTo>
                    <a:pt x="3989" y="2504"/>
                  </a:lnTo>
                  <a:lnTo>
                    <a:pt x="3986" y="2513"/>
                  </a:lnTo>
                  <a:lnTo>
                    <a:pt x="3977" y="2513"/>
                  </a:lnTo>
                  <a:lnTo>
                    <a:pt x="3977" y="2517"/>
                  </a:lnTo>
                  <a:lnTo>
                    <a:pt x="3966" y="2517"/>
                  </a:lnTo>
                  <a:lnTo>
                    <a:pt x="3960" y="2524"/>
                  </a:lnTo>
                  <a:lnTo>
                    <a:pt x="3946" y="2528"/>
                  </a:lnTo>
                  <a:lnTo>
                    <a:pt x="3946" y="2531"/>
                  </a:lnTo>
                  <a:lnTo>
                    <a:pt x="3937" y="2531"/>
                  </a:lnTo>
                  <a:lnTo>
                    <a:pt x="3933" y="2540"/>
                  </a:lnTo>
                  <a:lnTo>
                    <a:pt x="3920" y="2540"/>
                  </a:lnTo>
                  <a:lnTo>
                    <a:pt x="3917" y="2548"/>
                  </a:lnTo>
                  <a:lnTo>
                    <a:pt x="3880" y="2548"/>
                  </a:lnTo>
                  <a:lnTo>
                    <a:pt x="3880" y="2564"/>
                  </a:lnTo>
                  <a:lnTo>
                    <a:pt x="3875" y="2568"/>
                  </a:lnTo>
                  <a:lnTo>
                    <a:pt x="3871" y="2571"/>
                  </a:lnTo>
                  <a:lnTo>
                    <a:pt x="3866" y="2575"/>
                  </a:lnTo>
                  <a:lnTo>
                    <a:pt x="3860" y="2578"/>
                  </a:lnTo>
                  <a:lnTo>
                    <a:pt x="3853" y="2580"/>
                  </a:lnTo>
                  <a:lnTo>
                    <a:pt x="3846" y="2602"/>
                  </a:lnTo>
                  <a:lnTo>
                    <a:pt x="3833" y="2618"/>
                  </a:lnTo>
                  <a:lnTo>
                    <a:pt x="3820" y="2637"/>
                  </a:lnTo>
                  <a:lnTo>
                    <a:pt x="3820" y="2644"/>
                  </a:lnTo>
                  <a:lnTo>
                    <a:pt x="3793" y="2668"/>
                  </a:lnTo>
                  <a:lnTo>
                    <a:pt x="3793" y="2677"/>
                  </a:lnTo>
                  <a:lnTo>
                    <a:pt x="3777" y="2684"/>
                  </a:lnTo>
                  <a:lnTo>
                    <a:pt x="3777" y="2691"/>
                  </a:lnTo>
                  <a:lnTo>
                    <a:pt x="3769" y="2697"/>
                  </a:lnTo>
                  <a:lnTo>
                    <a:pt x="3769" y="2700"/>
                  </a:lnTo>
                  <a:lnTo>
                    <a:pt x="3764" y="2704"/>
                  </a:lnTo>
                  <a:lnTo>
                    <a:pt x="3760" y="2704"/>
                  </a:lnTo>
                  <a:lnTo>
                    <a:pt x="3757" y="2706"/>
                  </a:lnTo>
                  <a:lnTo>
                    <a:pt x="3753" y="2706"/>
                  </a:lnTo>
                  <a:lnTo>
                    <a:pt x="3749" y="2708"/>
                  </a:lnTo>
                  <a:lnTo>
                    <a:pt x="3746" y="2711"/>
                  </a:lnTo>
                  <a:lnTo>
                    <a:pt x="3740" y="2717"/>
                  </a:lnTo>
                  <a:lnTo>
                    <a:pt x="3737" y="2717"/>
                  </a:lnTo>
                  <a:lnTo>
                    <a:pt x="3738" y="2718"/>
                  </a:lnTo>
                  <a:lnTo>
                    <a:pt x="3738" y="2724"/>
                  </a:lnTo>
                  <a:lnTo>
                    <a:pt x="3740" y="2728"/>
                  </a:lnTo>
                  <a:lnTo>
                    <a:pt x="3742" y="2733"/>
                  </a:lnTo>
                  <a:lnTo>
                    <a:pt x="3742" y="2738"/>
                  </a:lnTo>
                  <a:lnTo>
                    <a:pt x="3740" y="2744"/>
                  </a:lnTo>
                  <a:lnTo>
                    <a:pt x="3700" y="2751"/>
                  </a:lnTo>
                  <a:lnTo>
                    <a:pt x="3682" y="2762"/>
                  </a:lnTo>
                  <a:lnTo>
                    <a:pt x="3664" y="2775"/>
                  </a:lnTo>
                  <a:lnTo>
                    <a:pt x="3646" y="2788"/>
                  </a:lnTo>
                  <a:lnTo>
                    <a:pt x="3626" y="2797"/>
                  </a:lnTo>
                  <a:lnTo>
                    <a:pt x="3624" y="2802"/>
                  </a:lnTo>
                  <a:lnTo>
                    <a:pt x="3622" y="2806"/>
                  </a:lnTo>
                  <a:lnTo>
                    <a:pt x="3620" y="2808"/>
                  </a:lnTo>
                  <a:lnTo>
                    <a:pt x="3617" y="2811"/>
                  </a:lnTo>
                  <a:lnTo>
                    <a:pt x="3613" y="2811"/>
                  </a:lnTo>
                  <a:lnTo>
                    <a:pt x="3613" y="2820"/>
                  </a:lnTo>
                  <a:lnTo>
                    <a:pt x="3606" y="2824"/>
                  </a:lnTo>
                  <a:lnTo>
                    <a:pt x="3606" y="2831"/>
                  </a:lnTo>
                  <a:lnTo>
                    <a:pt x="3597" y="2837"/>
                  </a:lnTo>
                  <a:lnTo>
                    <a:pt x="3591" y="2849"/>
                  </a:lnTo>
                  <a:lnTo>
                    <a:pt x="3589" y="2868"/>
                  </a:lnTo>
                  <a:lnTo>
                    <a:pt x="3593" y="2868"/>
                  </a:lnTo>
                  <a:lnTo>
                    <a:pt x="3593" y="2873"/>
                  </a:lnTo>
                  <a:lnTo>
                    <a:pt x="3604" y="2869"/>
                  </a:lnTo>
                  <a:lnTo>
                    <a:pt x="3615" y="2868"/>
                  </a:lnTo>
                  <a:lnTo>
                    <a:pt x="3624" y="2869"/>
                  </a:lnTo>
                  <a:lnTo>
                    <a:pt x="3629" y="2880"/>
                  </a:lnTo>
                  <a:lnTo>
                    <a:pt x="3633" y="2886"/>
                  </a:lnTo>
                  <a:lnTo>
                    <a:pt x="3637" y="2891"/>
                  </a:lnTo>
                  <a:lnTo>
                    <a:pt x="3637" y="2898"/>
                  </a:lnTo>
                  <a:lnTo>
                    <a:pt x="3637" y="2908"/>
                  </a:lnTo>
                  <a:lnTo>
                    <a:pt x="3633" y="2911"/>
                  </a:lnTo>
                  <a:lnTo>
                    <a:pt x="3631" y="2915"/>
                  </a:lnTo>
                  <a:lnTo>
                    <a:pt x="3629" y="2917"/>
                  </a:lnTo>
                  <a:lnTo>
                    <a:pt x="3620" y="2917"/>
                  </a:lnTo>
                  <a:lnTo>
                    <a:pt x="3620" y="2920"/>
                  </a:lnTo>
                  <a:lnTo>
                    <a:pt x="3600" y="2924"/>
                  </a:lnTo>
                  <a:lnTo>
                    <a:pt x="3600" y="2928"/>
                  </a:lnTo>
                  <a:lnTo>
                    <a:pt x="3589" y="2928"/>
                  </a:lnTo>
                  <a:lnTo>
                    <a:pt x="3589" y="2933"/>
                  </a:lnTo>
                  <a:lnTo>
                    <a:pt x="3577" y="2940"/>
                  </a:lnTo>
                  <a:lnTo>
                    <a:pt x="3577" y="2948"/>
                  </a:lnTo>
                  <a:lnTo>
                    <a:pt x="3557" y="2964"/>
                  </a:lnTo>
                  <a:lnTo>
                    <a:pt x="3553" y="2971"/>
                  </a:lnTo>
                  <a:lnTo>
                    <a:pt x="3529" y="2971"/>
                  </a:lnTo>
                  <a:lnTo>
                    <a:pt x="3529" y="2977"/>
                  </a:lnTo>
                  <a:lnTo>
                    <a:pt x="3520" y="2977"/>
                  </a:lnTo>
                  <a:lnTo>
                    <a:pt x="3520" y="2980"/>
                  </a:lnTo>
                  <a:lnTo>
                    <a:pt x="3509" y="2980"/>
                  </a:lnTo>
                  <a:lnTo>
                    <a:pt x="3500" y="2993"/>
                  </a:lnTo>
                  <a:lnTo>
                    <a:pt x="3493" y="2993"/>
                  </a:lnTo>
                  <a:lnTo>
                    <a:pt x="3489" y="3000"/>
                  </a:lnTo>
                  <a:lnTo>
                    <a:pt x="3480" y="3000"/>
                  </a:lnTo>
                  <a:lnTo>
                    <a:pt x="3475" y="3009"/>
                  </a:lnTo>
                  <a:lnTo>
                    <a:pt x="3473" y="3022"/>
                  </a:lnTo>
                  <a:lnTo>
                    <a:pt x="3469" y="3031"/>
                  </a:lnTo>
                  <a:lnTo>
                    <a:pt x="3460" y="3037"/>
                  </a:lnTo>
                  <a:lnTo>
                    <a:pt x="3460" y="3044"/>
                  </a:lnTo>
                  <a:lnTo>
                    <a:pt x="3440" y="3060"/>
                  </a:lnTo>
                  <a:lnTo>
                    <a:pt x="3431" y="3071"/>
                  </a:lnTo>
                  <a:lnTo>
                    <a:pt x="3422" y="3080"/>
                  </a:lnTo>
                  <a:lnTo>
                    <a:pt x="3413" y="3088"/>
                  </a:lnTo>
                  <a:lnTo>
                    <a:pt x="3398" y="3091"/>
                  </a:lnTo>
                  <a:lnTo>
                    <a:pt x="3377" y="3091"/>
                  </a:lnTo>
                  <a:lnTo>
                    <a:pt x="3377" y="3060"/>
                  </a:lnTo>
                  <a:lnTo>
                    <a:pt x="3382" y="3057"/>
                  </a:lnTo>
                  <a:lnTo>
                    <a:pt x="3386" y="3055"/>
                  </a:lnTo>
                  <a:lnTo>
                    <a:pt x="3389" y="3053"/>
                  </a:lnTo>
                  <a:lnTo>
                    <a:pt x="3395" y="3049"/>
                  </a:lnTo>
                  <a:lnTo>
                    <a:pt x="3400" y="3048"/>
                  </a:lnTo>
                  <a:lnTo>
                    <a:pt x="3397" y="3024"/>
                  </a:lnTo>
                  <a:lnTo>
                    <a:pt x="3391" y="3004"/>
                  </a:lnTo>
                  <a:lnTo>
                    <a:pt x="3384" y="2982"/>
                  </a:lnTo>
                  <a:lnTo>
                    <a:pt x="3380" y="2957"/>
                  </a:lnTo>
                  <a:lnTo>
                    <a:pt x="3393" y="2951"/>
                  </a:lnTo>
                  <a:lnTo>
                    <a:pt x="3393" y="2948"/>
                  </a:lnTo>
                  <a:lnTo>
                    <a:pt x="3400" y="2948"/>
                  </a:lnTo>
                  <a:lnTo>
                    <a:pt x="3400" y="2944"/>
                  </a:lnTo>
                  <a:lnTo>
                    <a:pt x="3413" y="2937"/>
                  </a:lnTo>
                  <a:lnTo>
                    <a:pt x="3413" y="2928"/>
                  </a:lnTo>
                  <a:lnTo>
                    <a:pt x="3417" y="2928"/>
                  </a:lnTo>
                  <a:lnTo>
                    <a:pt x="3409" y="2884"/>
                  </a:lnTo>
                  <a:lnTo>
                    <a:pt x="3406" y="2884"/>
                  </a:lnTo>
                  <a:lnTo>
                    <a:pt x="3406" y="2873"/>
                  </a:lnTo>
                  <a:lnTo>
                    <a:pt x="3400" y="2873"/>
                  </a:lnTo>
                  <a:lnTo>
                    <a:pt x="3400" y="2777"/>
                  </a:lnTo>
                  <a:lnTo>
                    <a:pt x="3393" y="2773"/>
                  </a:lnTo>
                  <a:lnTo>
                    <a:pt x="3393" y="2768"/>
                  </a:lnTo>
                  <a:lnTo>
                    <a:pt x="3386" y="2764"/>
                  </a:lnTo>
                  <a:lnTo>
                    <a:pt x="3386" y="2757"/>
                  </a:lnTo>
                  <a:lnTo>
                    <a:pt x="3377" y="2751"/>
                  </a:lnTo>
                  <a:lnTo>
                    <a:pt x="3377" y="2728"/>
                  </a:lnTo>
                  <a:lnTo>
                    <a:pt x="3391" y="2729"/>
                  </a:lnTo>
                  <a:lnTo>
                    <a:pt x="3404" y="2733"/>
                  </a:lnTo>
                  <a:lnTo>
                    <a:pt x="3413" y="2737"/>
                  </a:lnTo>
                  <a:lnTo>
                    <a:pt x="3426" y="2740"/>
                  </a:lnTo>
                  <a:lnTo>
                    <a:pt x="3426" y="2744"/>
                  </a:lnTo>
                  <a:lnTo>
                    <a:pt x="3428" y="2746"/>
                  </a:lnTo>
                  <a:lnTo>
                    <a:pt x="3428" y="2748"/>
                  </a:lnTo>
                  <a:lnTo>
                    <a:pt x="3429" y="2749"/>
                  </a:lnTo>
                  <a:lnTo>
                    <a:pt x="3429" y="2751"/>
                  </a:lnTo>
                  <a:lnTo>
                    <a:pt x="3433" y="2751"/>
                  </a:lnTo>
                  <a:lnTo>
                    <a:pt x="3440" y="2757"/>
                  </a:lnTo>
                  <a:lnTo>
                    <a:pt x="3453" y="2760"/>
                  </a:lnTo>
                  <a:lnTo>
                    <a:pt x="3466" y="2760"/>
                  </a:lnTo>
                  <a:lnTo>
                    <a:pt x="3466" y="2757"/>
                  </a:lnTo>
                  <a:lnTo>
                    <a:pt x="3473" y="2757"/>
                  </a:lnTo>
                  <a:lnTo>
                    <a:pt x="3473" y="2751"/>
                  </a:lnTo>
                  <a:lnTo>
                    <a:pt x="3500" y="2751"/>
                  </a:lnTo>
                  <a:lnTo>
                    <a:pt x="3506" y="2717"/>
                  </a:lnTo>
                  <a:lnTo>
                    <a:pt x="3500" y="2713"/>
                  </a:lnTo>
                  <a:lnTo>
                    <a:pt x="3497" y="2711"/>
                  </a:lnTo>
                  <a:lnTo>
                    <a:pt x="3491" y="2709"/>
                  </a:lnTo>
                  <a:lnTo>
                    <a:pt x="3486" y="2708"/>
                  </a:lnTo>
                  <a:lnTo>
                    <a:pt x="3480" y="2691"/>
                  </a:lnTo>
                  <a:lnTo>
                    <a:pt x="3471" y="2688"/>
                  </a:lnTo>
                  <a:lnTo>
                    <a:pt x="3462" y="2684"/>
                  </a:lnTo>
                  <a:lnTo>
                    <a:pt x="3453" y="2680"/>
                  </a:lnTo>
                  <a:lnTo>
                    <a:pt x="3453" y="2677"/>
                  </a:lnTo>
                  <a:lnTo>
                    <a:pt x="3437" y="2677"/>
                  </a:lnTo>
                  <a:lnTo>
                    <a:pt x="3420" y="2657"/>
                  </a:lnTo>
                  <a:lnTo>
                    <a:pt x="3413" y="2657"/>
                  </a:lnTo>
                  <a:lnTo>
                    <a:pt x="3413" y="2653"/>
                  </a:lnTo>
                  <a:lnTo>
                    <a:pt x="3406" y="2651"/>
                  </a:lnTo>
                  <a:lnTo>
                    <a:pt x="3400" y="2651"/>
                  </a:lnTo>
                  <a:lnTo>
                    <a:pt x="3395" y="2653"/>
                  </a:lnTo>
                  <a:lnTo>
                    <a:pt x="3389" y="2655"/>
                  </a:lnTo>
                  <a:lnTo>
                    <a:pt x="3386" y="2657"/>
                  </a:lnTo>
                  <a:lnTo>
                    <a:pt x="3333" y="2657"/>
                  </a:lnTo>
                  <a:lnTo>
                    <a:pt x="3333" y="2660"/>
                  </a:lnTo>
                  <a:lnTo>
                    <a:pt x="3309" y="2660"/>
                  </a:lnTo>
                  <a:lnTo>
                    <a:pt x="3309" y="2664"/>
                  </a:lnTo>
                  <a:lnTo>
                    <a:pt x="3293" y="2664"/>
                  </a:lnTo>
                  <a:lnTo>
                    <a:pt x="3293" y="2668"/>
                  </a:lnTo>
                  <a:lnTo>
                    <a:pt x="3277" y="2668"/>
                  </a:lnTo>
                  <a:lnTo>
                    <a:pt x="3277" y="2671"/>
                  </a:lnTo>
                  <a:lnTo>
                    <a:pt x="3253" y="2671"/>
                  </a:lnTo>
                  <a:lnTo>
                    <a:pt x="3244" y="2675"/>
                  </a:lnTo>
                  <a:lnTo>
                    <a:pt x="3226" y="2677"/>
                  </a:lnTo>
                  <a:lnTo>
                    <a:pt x="3206" y="2680"/>
                  </a:lnTo>
                  <a:lnTo>
                    <a:pt x="3184" y="2682"/>
                  </a:lnTo>
                  <a:lnTo>
                    <a:pt x="3166" y="2682"/>
                  </a:lnTo>
                  <a:lnTo>
                    <a:pt x="3153" y="2680"/>
                  </a:lnTo>
                  <a:lnTo>
                    <a:pt x="3149" y="2671"/>
                  </a:lnTo>
                  <a:lnTo>
                    <a:pt x="3140" y="2671"/>
                  </a:lnTo>
                  <a:lnTo>
                    <a:pt x="3140" y="2668"/>
                  </a:lnTo>
                  <a:lnTo>
                    <a:pt x="3129" y="2664"/>
                  </a:lnTo>
                  <a:lnTo>
                    <a:pt x="3129" y="2653"/>
                  </a:lnTo>
                  <a:lnTo>
                    <a:pt x="3124" y="2649"/>
                  </a:lnTo>
                  <a:lnTo>
                    <a:pt x="3122" y="2646"/>
                  </a:lnTo>
                  <a:lnTo>
                    <a:pt x="3120" y="2642"/>
                  </a:lnTo>
                  <a:lnTo>
                    <a:pt x="3118" y="2638"/>
                  </a:lnTo>
                  <a:lnTo>
                    <a:pt x="3117" y="2637"/>
                  </a:lnTo>
                  <a:lnTo>
                    <a:pt x="3113" y="2635"/>
                  </a:lnTo>
                  <a:lnTo>
                    <a:pt x="3109" y="2635"/>
                  </a:lnTo>
                  <a:lnTo>
                    <a:pt x="3106" y="2635"/>
                  </a:lnTo>
                  <a:lnTo>
                    <a:pt x="3104" y="2635"/>
                  </a:lnTo>
                  <a:lnTo>
                    <a:pt x="3100" y="2633"/>
                  </a:lnTo>
                  <a:lnTo>
                    <a:pt x="3100" y="2620"/>
                  </a:lnTo>
                  <a:lnTo>
                    <a:pt x="3097" y="2620"/>
                  </a:lnTo>
                  <a:lnTo>
                    <a:pt x="3097" y="2608"/>
                  </a:lnTo>
                  <a:lnTo>
                    <a:pt x="3089" y="2604"/>
                  </a:lnTo>
                  <a:lnTo>
                    <a:pt x="3089" y="2597"/>
                  </a:lnTo>
                  <a:lnTo>
                    <a:pt x="3069" y="2584"/>
                  </a:lnTo>
                  <a:lnTo>
                    <a:pt x="3053" y="2540"/>
                  </a:lnTo>
                  <a:lnTo>
                    <a:pt x="3040" y="2544"/>
                  </a:lnTo>
                  <a:lnTo>
                    <a:pt x="3040" y="2548"/>
                  </a:lnTo>
                  <a:lnTo>
                    <a:pt x="3033" y="2548"/>
                  </a:lnTo>
                  <a:lnTo>
                    <a:pt x="3033" y="2551"/>
                  </a:lnTo>
                  <a:lnTo>
                    <a:pt x="2989" y="2551"/>
                  </a:lnTo>
                  <a:lnTo>
                    <a:pt x="2978" y="2537"/>
                  </a:lnTo>
                  <a:lnTo>
                    <a:pt x="2964" y="2522"/>
                  </a:lnTo>
                  <a:lnTo>
                    <a:pt x="2951" y="2509"/>
                  </a:lnTo>
                  <a:lnTo>
                    <a:pt x="2940" y="2493"/>
                  </a:lnTo>
                  <a:lnTo>
                    <a:pt x="2929" y="2493"/>
                  </a:lnTo>
                  <a:lnTo>
                    <a:pt x="2929" y="2488"/>
                  </a:lnTo>
                  <a:lnTo>
                    <a:pt x="2926" y="2488"/>
                  </a:lnTo>
                  <a:lnTo>
                    <a:pt x="2926" y="2493"/>
                  </a:lnTo>
                  <a:lnTo>
                    <a:pt x="2900" y="2493"/>
                  </a:lnTo>
                  <a:lnTo>
                    <a:pt x="2900" y="2513"/>
                  </a:lnTo>
                  <a:lnTo>
                    <a:pt x="2877" y="2513"/>
                  </a:lnTo>
                  <a:lnTo>
                    <a:pt x="2877" y="2508"/>
                  </a:lnTo>
                  <a:lnTo>
                    <a:pt x="2875" y="2506"/>
                  </a:lnTo>
                  <a:lnTo>
                    <a:pt x="2875" y="2504"/>
                  </a:lnTo>
                  <a:lnTo>
                    <a:pt x="2873" y="2504"/>
                  </a:lnTo>
                  <a:lnTo>
                    <a:pt x="2871" y="2502"/>
                  </a:lnTo>
                  <a:lnTo>
                    <a:pt x="2869" y="2500"/>
                  </a:lnTo>
                  <a:lnTo>
                    <a:pt x="2858" y="2495"/>
                  </a:lnTo>
                  <a:lnTo>
                    <a:pt x="2842" y="2491"/>
                  </a:lnTo>
                  <a:lnTo>
                    <a:pt x="2826" y="2493"/>
                  </a:lnTo>
                  <a:lnTo>
                    <a:pt x="2817" y="2537"/>
                  </a:lnTo>
                  <a:lnTo>
                    <a:pt x="2806" y="2537"/>
                  </a:lnTo>
                  <a:lnTo>
                    <a:pt x="2806" y="2540"/>
                  </a:lnTo>
                  <a:lnTo>
                    <a:pt x="2802" y="2544"/>
                  </a:lnTo>
                  <a:lnTo>
                    <a:pt x="2800" y="2546"/>
                  </a:lnTo>
                  <a:lnTo>
                    <a:pt x="2798" y="2551"/>
                  </a:lnTo>
                  <a:lnTo>
                    <a:pt x="2797" y="2557"/>
                  </a:lnTo>
                  <a:lnTo>
                    <a:pt x="2777" y="2557"/>
                  </a:lnTo>
                  <a:lnTo>
                    <a:pt x="2771" y="2580"/>
                  </a:lnTo>
                  <a:lnTo>
                    <a:pt x="2762" y="2597"/>
                  </a:lnTo>
                  <a:lnTo>
                    <a:pt x="2749" y="2611"/>
                  </a:lnTo>
                  <a:lnTo>
                    <a:pt x="2746" y="2620"/>
                  </a:lnTo>
                  <a:lnTo>
                    <a:pt x="2733" y="2620"/>
                  </a:lnTo>
                  <a:lnTo>
                    <a:pt x="2729" y="2628"/>
                  </a:lnTo>
                  <a:lnTo>
                    <a:pt x="2660" y="2633"/>
                  </a:lnTo>
                  <a:lnTo>
                    <a:pt x="2657" y="2640"/>
                  </a:lnTo>
                  <a:lnTo>
                    <a:pt x="2609" y="2644"/>
                  </a:lnTo>
                  <a:lnTo>
                    <a:pt x="2609" y="2640"/>
                  </a:lnTo>
                  <a:lnTo>
                    <a:pt x="2600" y="2640"/>
                  </a:lnTo>
                  <a:lnTo>
                    <a:pt x="2600" y="2637"/>
                  </a:lnTo>
                  <a:lnTo>
                    <a:pt x="2589" y="2637"/>
                  </a:lnTo>
                  <a:lnTo>
                    <a:pt x="2586" y="2628"/>
                  </a:lnTo>
                  <a:lnTo>
                    <a:pt x="2573" y="2628"/>
                  </a:lnTo>
                  <a:lnTo>
                    <a:pt x="2573" y="2624"/>
                  </a:lnTo>
                  <a:lnTo>
                    <a:pt x="2566" y="2624"/>
                  </a:lnTo>
                  <a:lnTo>
                    <a:pt x="2566" y="2620"/>
                  </a:lnTo>
                  <a:lnTo>
                    <a:pt x="2549" y="2620"/>
                  </a:lnTo>
                  <a:lnTo>
                    <a:pt x="2549" y="2617"/>
                  </a:lnTo>
                  <a:lnTo>
                    <a:pt x="2537" y="2617"/>
                  </a:lnTo>
                  <a:lnTo>
                    <a:pt x="2537" y="2611"/>
                  </a:lnTo>
                  <a:lnTo>
                    <a:pt x="2520" y="2611"/>
                  </a:lnTo>
                  <a:lnTo>
                    <a:pt x="2520" y="2608"/>
                  </a:lnTo>
                  <a:lnTo>
                    <a:pt x="2508" y="2608"/>
                  </a:lnTo>
                  <a:lnTo>
                    <a:pt x="2495" y="2611"/>
                  </a:lnTo>
                  <a:lnTo>
                    <a:pt x="2486" y="2617"/>
                  </a:lnTo>
                  <a:lnTo>
                    <a:pt x="2477" y="2620"/>
                  </a:lnTo>
                  <a:lnTo>
                    <a:pt x="2464" y="2620"/>
                  </a:lnTo>
                  <a:lnTo>
                    <a:pt x="2446" y="2618"/>
                  </a:lnTo>
                  <a:lnTo>
                    <a:pt x="2428" y="2615"/>
                  </a:lnTo>
                  <a:lnTo>
                    <a:pt x="2409" y="2611"/>
                  </a:lnTo>
                  <a:lnTo>
                    <a:pt x="2397" y="2608"/>
                  </a:lnTo>
                  <a:lnTo>
                    <a:pt x="2397" y="2600"/>
                  </a:lnTo>
                  <a:lnTo>
                    <a:pt x="2393" y="2598"/>
                  </a:lnTo>
                  <a:lnTo>
                    <a:pt x="2389" y="2597"/>
                  </a:lnTo>
                  <a:lnTo>
                    <a:pt x="2388" y="2597"/>
                  </a:lnTo>
                  <a:lnTo>
                    <a:pt x="2386" y="2595"/>
                  </a:lnTo>
                  <a:lnTo>
                    <a:pt x="2386" y="2593"/>
                  </a:lnTo>
                  <a:lnTo>
                    <a:pt x="2384" y="2591"/>
                  </a:lnTo>
                  <a:lnTo>
                    <a:pt x="2380" y="2588"/>
                  </a:lnTo>
                  <a:lnTo>
                    <a:pt x="2380" y="2584"/>
                  </a:lnTo>
                  <a:lnTo>
                    <a:pt x="2373" y="2584"/>
                  </a:lnTo>
                  <a:lnTo>
                    <a:pt x="2369" y="2593"/>
                  </a:lnTo>
                  <a:lnTo>
                    <a:pt x="2362" y="2595"/>
                  </a:lnTo>
                  <a:lnTo>
                    <a:pt x="2349" y="2598"/>
                  </a:lnTo>
                  <a:lnTo>
                    <a:pt x="2333" y="2600"/>
                  </a:lnTo>
                  <a:lnTo>
                    <a:pt x="2315" y="2604"/>
                  </a:lnTo>
                  <a:lnTo>
                    <a:pt x="2300" y="2606"/>
                  </a:lnTo>
                  <a:lnTo>
                    <a:pt x="2289" y="2604"/>
                  </a:lnTo>
                  <a:lnTo>
                    <a:pt x="2289" y="2600"/>
                  </a:lnTo>
                  <a:lnTo>
                    <a:pt x="2266" y="2600"/>
                  </a:lnTo>
                  <a:lnTo>
                    <a:pt x="2266" y="2604"/>
                  </a:lnTo>
                  <a:lnTo>
                    <a:pt x="2249" y="2604"/>
                  </a:lnTo>
                  <a:lnTo>
                    <a:pt x="2249" y="2608"/>
                  </a:lnTo>
                  <a:lnTo>
                    <a:pt x="2200" y="2608"/>
                  </a:lnTo>
                  <a:lnTo>
                    <a:pt x="2200" y="2611"/>
                  </a:lnTo>
                  <a:lnTo>
                    <a:pt x="2146" y="2611"/>
                  </a:lnTo>
                  <a:lnTo>
                    <a:pt x="2146" y="2617"/>
                  </a:lnTo>
                  <a:lnTo>
                    <a:pt x="2100" y="2617"/>
                  </a:lnTo>
                  <a:lnTo>
                    <a:pt x="2100" y="2620"/>
                  </a:lnTo>
                  <a:lnTo>
                    <a:pt x="2046" y="2620"/>
                  </a:lnTo>
                  <a:lnTo>
                    <a:pt x="2046" y="2624"/>
                  </a:lnTo>
                  <a:lnTo>
                    <a:pt x="2009" y="2624"/>
                  </a:lnTo>
                  <a:lnTo>
                    <a:pt x="2009" y="2628"/>
                  </a:lnTo>
                  <a:lnTo>
                    <a:pt x="1960" y="2628"/>
                  </a:lnTo>
                  <a:lnTo>
                    <a:pt x="1935" y="2633"/>
                  </a:lnTo>
                  <a:lnTo>
                    <a:pt x="1906" y="2635"/>
                  </a:lnTo>
                  <a:lnTo>
                    <a:pt x="1873" y="2637"/>
                  </a:lnTo>
                  <a:lnTo>
                    <a:pt x="1793" y="2633"/>
                  </a:lnTo>
                  <a:lnTo>
                    <a:pt x="1793" y="2637"/>
                  </a:lnTo>
                  <a:lnTo>
                    <a:pt x="1733" y="2637"/>
                  </a:lnTo>
                  <a:lnTo>
                    <a:pt x="1733" y="2633"/>
                  </a:lnTo>
                  <a:lnTo>
                    <a:pt x="1637" y="2633"/>
                  </a:lnTo>
                  <a:lnTo>
                    <a:pt x="1588" y="2633"/>
                  </a:lnTo>
                  <a:lnTo>
                    <a:pt x="1537" y="2631"/>
                  </a:lnTo>
                  <a:lnTo>
                    <a:pt x="1491" y="2628"/>
                  </a:lnTo>
                  <a:lnTo>
                    <a:pt x="1449" y="2620"/>
                  </a:lnTo>
                  <a:lnTo>
                    <a:pt x="1353" y="2620"/>
                  </a:lnTo>
                  <a:lnTo>
                    <a:pt x="1353" y="2617"/>
                  </a:lnTo>
                  <a:lnTo>
                    <a:pt x="1346" y="2617"/>
                  </a:lnTo>
                  <a:lnTo>
                    <a:pt x="1337" y="2604"/>
                  </a:lnTo>
                  <a:lnTo>
                    <a:pt x="1300" y="2604"/>
                  </a:lnTo>
                  <a:lnTo>
                    <a:pt x="1300" y="2600"/>
                  </a:lnTo>
                  <a:lnTo>
                    <a:pt x="1273" y="2600"/>
                  </a:lnTo>
                  <a:lnTo>
                    <a:pt x="1273" y="2597"/>
                  </a:lnTo>
                  <a:lnTo>
                    <a:pt x="1253" y="2597"/>
                  </a:lnTo>
                  <a:lnTo>
                    <a:pt x="1253" y="2593"/>
                  </a:lnTo>
                  <a:lnTo>
                    <a:pt x="1126" y="2584"/>
                  </a:lnTo>
                  <a:lnTo>
                    <a:pt x="1126" y="2580"/>
                  </a:lnTo>
                  <a:lnTo>
                    <a:pt x="1097" y="2580"/>
                  </a:lnTo>
                  <a:lnTo>
                    <a:pt x="1097" y="2577"/>
                  </a:lnTo>
                  <a:lnTo>
                    <a:pt x="1077" y="2577"/>
                  </a:lnTo>
                  <a:lnTo>
                    <a:pt x="1077" y="2573"/>
                  </a:lnTo>
                  <a:lnTo>
                    <a:pt x="1020" y="2573"/>
                  </a:lnTo>
                  <a:lnTo>
                    <a:pt x="1020" y="2568"/>
                  </a:lnTo>
                  <a:lnTo>
                    <a:pt x="989" y="2568"/>
                  </a:lnTo>
                  <a:lnTo>
                    <a:pt x="989" y="2564"/>
                  </a:lnTo>
                  <a:lnTo>
                    <a:pt x="980" y="2564"/>
                  </a:lnTo>
                  <a:lnTo>
                    <a:pt x="980" y="2560"/>
                  </a:lnTo>
                  <a:lnTo>
                    <a:pt x="953" y="2560"/>
                  </a:lnTo>
                  <a:lnTo>
                    <a:pt x="915" y="2551"/>
                  </a:lnTo>
                  <a:lnTo>
                    <a:pt x="875" y="2542"/>
                  </a:lnTo>
                  <a:lnTo>
                    <a:pt x="837" y="2531"/>
                  </a:lnTo>
                  <a:lnTo>
                    <a:pt x="786" y="2528"/>
                  </a:lnTo>
                  <a:lnTo>
                    <a:pt x="786" y="2524"/>
                  </a:lnTo>
                  <a:lnTo>
                    <a:pt x="773" y="2524"/>
                  </a:lnTo>
                  <a:lnTo>
                    <a:pt x="773" y="2520"/>
                  </a:lnTo>
                  <a:lnTo>
                    <a:pt x="717" y="2513"/>
                  </a:lnTo>
                  <a:lnTo>
                    <a:pt x="717" y="2508"/>
                  </a:lnTo>
                  <a:lnTo>
                    <a:pt x="700" y="2508"/>
                  </a:lnTo>
                  <a:lnTo>
                    <a:pt x="700" y="2504"/>
                  </a:lnTo>
                  <a:lnTo>
                    <a:pt x="689" y="2504"/>
                  </a:lnTo>
                  <a:lnTo>
                    <a:pt x="689" y="2500"/>
                  </a:lnTo>
                  <a:lnTo>
                    <a:pt x="669" y="2500"/>
                  </a:lnTo>
                  <a:lnTo>
                    <a:pt x="669" y="2497"/>
                  </a:lnTo>
                  <a:lnTo>
                    <a:pt x="660" y="2497"/>
                  </a:lnTo>
                  <a:lnTo>
                    <a:pt x="660" y="2493"/>
                  </a:lnTo>
                  <a:lnTo>
                    <a:pt x="649" y="2493"/>
                  </a:lnTo>
                  <a:lnTo>
                    <a:pt x="649" y="2488"/>
                  </a:lnTo>
                  <a:lnTo>
                    <a:pt x="626" y="2488"/>
                  </a:lnTo>
                  <a:lnTo>
                    <a:pt x="626" y="2484"/>
                  </a:lnTo>
                  <a:lnTo>
                    <a:pt x="597" y="2480"/>
                  </a:lnTo>
                  <a:lnTo>
                    <a:pt x="597" y="2477"/>
                  </a:lnTo>
                  <a:lnTo>
                    <a:pt x="586" y="2477"/>
                  </a:lnTo>
                  <a:lnTo>
                    <a:pt x="586" y="2471"/>
                  </a:lnTo>
                  <a:lnTo>
                    <a:pt x="569" y="2471"/>
                  </a:lnTo>
                  <a:lnTo>
                    <a:pt x="569" y="2468"/>
                  </a:lnTo>
                  <a:lnTo>
                    <a:pt x="533" y="2464"/>
                  </a:lnTo>
                  <a:lnTo>
                    <a:pt x="533" y="2460"/>
                  </a:lnTo>
                  <a:lnTo>
                    <a:pt x="517" y="2460"/>
                  </a:lnTo>
                  <a:lnTo>
                    <a:pt x="517" y="2457"/>
                  </a:lnTo>
                  <a:lnTo>
                    <a:pt x="509" y="2457"/>
                  </a:lnTo>
                  <a:lnTo>
                    <a:pt x="509" y="2453"/>
                  </a:lnTo>
                  <a:lnTo>
                    <a:pt x="493" y="2453"/>
                  </a:lnTo>
                  <a:lnTo>
                    <a:pt x="493" y="2448"/>
                  </a:lnTo>
                  <a:lnTo>
                    <a:pt x="477" y="2448"/>
                  </a:lnTo>
                  <a:lnTo>
                    <a:pt x="466" y="2433"/>
                  </a:lnTo>
                  <a:lnTo>
                    <a:pt x="457" y="2428"/>
                  </a:lnTo>
                  <a:lnTo>
                    <a:pt x="457" y="2391"/>
                  </a:lnTo>
                  <a:lnTo>
                    <a:pt x="449" y="2391"/>
                  </a:lnTo>
                  <a:lnTo>
                    <a:pt x="449" y="2353"/>
                  </a:lnTo>
                  <a:lnTo>
                    <a:pt x="420" y="2353"/>
                  </a:lnTo>
                  <a:lnTo>
                    <a:pt x="420" y="2308"/>
                  </a:lnTo>
                  <a:lnTo>
                    <a:pt x="373" y="2300"/>
                  </a:lnTo>
                  <a:lnTo>
                    <a:pt x="373" y="2304"/>
                  </a:lnTo>
                  <a:lnTo>
                    <a:pt x="393" y="2328"/>
                  </a:lnTo>
                  <a:lnTo>
                    <a:pt x="400" y="2331"/>
                  </a:lnTo>
                  <a:lnTo>
                    <a:pt x="400" y="2340"/>
                  </a:lnTo>
                  <a:lnTo>
                    <a:pt x="417" y="2353"/>
                  </a:lnTo>
                  <a:lnTo>
                    <a:pt x="417" y="2380"/>
                  </a:lnTo>
                  <a:lnTo>
                    <a:pt x="424" y="2406"/>
                  </a:lnTo>
                  <a:lnTo>
                    <a:pt x="428" y="2433"/>
                  </a:lnTo>
                  <a:lnTo>
                    <a:pt x="429" y="2464"/>
                  </a:lnTo>
                  <a:lnTo>
                    <a:pt x="377" y="2464"/>
                  </a:lnTo>
                  <a:lnTo>
                    <a:pt x="373" y="2457"/>
                  </a:lnTo>
                  <a:lnTo>
                    <a:pt x="366" y="2457"/>
                  </a:lnTo>
                  <a:lnTo>
                    <a:pt x="366" y="2448"/>
                  </a:lnTo>
                  <a:lnTo>
                    <a:pt x="348" y="2438"/>
                  </a:lnTo>
                  <a:lnTo>
                    <a:pt x="335" y="2426"/>
                  </a:lnTo>
                  <a:lnTo>
                    <a:pt x="320" y="2411"/>
                  </a:lnTo>
                  <a:lnTo>
                    <a:pt x="313" y="2408"/>
                  </a:lnTo>
                  <a:lnTo>
                    <a:pt x="306" y="2368"/>
                  </a:lnTo>
                  <a:lnTo>
                    <a:pt x="280" y="2364"/>
                  </a:lnTo>
                  <a:lnTo>
                    <a:pt x="280" y="2337"/>
                  </a:lnTo>
                  <a:lnTo>
                    <a:pt x="277" y="2337"/>
                  </a:lnTo>
                  <a:lnTo>
                    <a:pt x="269" y="2322"/>
                  </a:lnTo>
                  <a:lnTo>
                    <a:pt x="260" y="2311"/>
                  </a:lnTo>
                  <a:lnTo>
                    <a:pt x="249" y="2300"/>
                  </a:lnTo>
                  <a:lnTo>
                    <a:pt x="240" y="2297"/>
                  </a:lnTo>
                  <a:lnTo>
                    <a:pt x="240" y="2248"/>
                  </a:lnTo>
                  <a:lnTo>
                    <a:pt x="237" y="2246"/>
                  </a:lnTo>
                  <a:lnTo>
                    <a:pt x="233" y="2242"/>
                  </a:lnTo>
                  <a:lnTo>
                    <a:pt x="231" y="2240"/>
                  </a:lnTo>
                  <a:lnTo>
                    <a:pt x="228" y="2237"/>
                  </a:lnTo>
                  <a:lnTo>
                    <a:pt x="224" y="2235"/>
                  </a:lnTo>
                  <a:lnTo>
                    <a:pt x="218" y="2233"/>
                  </a:lnTo>
                  <a:lnTo>
                    <a:pt x="213" y="2233"/>
                  </a:lnTo>
                  <a:lnTo>
                    <a:pt x="213" y="2226"/>
                  </a:lnTo>
                  <a:lnTo>
                    <a:pt x="213" y="2218"/>
                  </a:lnTo>
                  <a:lnTo>
                    <a:pt x="211" y="2215"/>
                  </a:lnTo>
                  <a:lnTo>
                    <a:pt x="209" y="2209"/>
                  </a:lnTo>
                  <a:lnTo>
                    <a:pt x="209" y="2204"/>
                  </a:lnTo>
                  <a:lnTo>
                    <a:pt x="202" y="2202"/>
                  </a:lnTo>
                  <a:lnTo>
                    <a:pt x="197" y="2200"/>
                  </a:lnTo>
                  <a:lnTo>
                    <a:pt x="193" y="2197"/>
                  </a:lnTo>
                  <a:lnTo>
                    <a:pt x="188" y="2195"/>
                  </a:lnTo>
                  <a:lnTo>
                    <a:pt x="180" y="2191"/>
                  </a:lnTo>
                  <a:lnTo>
                    <a:pt x="180" y="2140"/>
                  </a:lnTo>
                  <a:lnTo>
                    <a:pt x="200" y="2137"/>
                  </a:lnTo>
                  <a:lnTo>
                    <a:pt x="200" y="2108"/>
                  </a:lnTo>
                  <a:lnTo>
                    <a:pt x="226" y="2108"/>
                  </a:lnTo>
                  <a:lnTo>
                    <a:pt x="226" y="2060"/>
                  </a:lnTo>
                  <a:lnTo>
                    <a:pt x="233" y="2060"/>
                  </a:lnTo>
                  <a:lnTo>
                    <a:pt x="235" y="2057"/>
                  </a:lnTo>
                  <a:lnTo>
                    <a:pt x="237" y="2055"/>
                  </a:lnTo>
                  <a:lnTo>
                    <a:pt x="238" y="2051"/>
                  </a:lnTo>
                  <a:lnTo>
                    <a:pt x="240" y="2049"/>
                  </a:lnTo>
                  <a:lnTo>
                    <a:pt x="240" y="2044"/>
                  </a:lnTo>
                  <a:lnTo>
                    <a:pt x="237" y="2033"/>
                  </a:lnTo>
                  <a:lnTo>
                    <a:pt x="235" y="2020"/>
                  </a:lnTo>
                  <a:lnTo>
                    <a:pt x="238" y="2004"/>
                  </a:lnTo>
                  <a:lnTo>
                    <a:pt x="242" y="1989"/>
                  </a:lnTo>
                  <a:lnTo>
                    <a:pt x="246" y="1977"/>
                  </a:lnTo>
                  <a:lnTo>
                    <a:pt x="249" y="1968"/>
                  </a:lnTo>
                  <a:lnTo>
                    <a:pt x="246" y="1966"/>
                  </a:lnTo>
                  <a:lnTo>
                    <a:pt x="244" y="1964"/>
                  </a:lnTo>
                  <a:lnTo>
                    <a:pt x="242" y="1962"/>
                  </a:lnTo>
                  <a:lnTo>
                    <a:pt x="242" y="1960"/>
                  </a:lnTo>
                  <a:lnTo>
                    <a:pt x="244" y="1960"/>
                  </a:lnTo>
                  <a:lnTo>
                    <a:pt x="244" y="1958"/>
                  </a:lnTo>
                  <a:lnTo>
                    <a:pt x="242" y="1955"/>
                  </a:lnTo>
                  <a:lnTo>
                    <a:pt x="240" y="1953"/>
                  </a:lnTo>
                  <a:lnTo>
                    <a:pt x="237" y="1953"/>
                  </a:lnTo>
                  <a:lnTo>
                    <a:pt x="229" y="1940"/>
                  </a:lnTo>
                  <a:lnTo>
                    <a:pt x="217" y="1937"/>
                  </a:lnTo>
                  <a:lnTo>
                    <a:pt x="213" y="1926"/>
                  </a:lnTo>
                  <a:lnTo>
                    <a:pt x="211" y="1906"/>
                  </a:lnTo>
                  <a:lnTo>
                    <a:pt x="209" y="1882"/>
                  </a:lnTo>
                  <a:lnTo>
                    <a:pt x="208" y="1860"/>
                  </a:lnTo>
                  <a:lnTo>
                    <a:pt x="209" y="1844"/>
                  </a:lnTo>
                  <a:lnTo>
                    <a:pt x="211" y="1840"/>
                  </a:lnTo>
                  <a:lnTo>
                    <a:pt x="213" y="1837"/>
                  </a:lnTo>
                  <a:lnTo>
                    <a:pt x="215" y="1833"/>
                  </a:lnTo>
                  <a:lnTo>
                    <a:pt x="217" y="1829"/>
                  </a:lnTo>
                  <a:lnTo>
                    <a:pt x="218" y="1826"/>
                  </a:lnTo>
                  <a:lnTo>
                    <a:pt x="217" y="1820"/>
                  </a:lnTo>
                  <a:lnTo>
                    <a:pt x="209" y="1817"/>
                  </a:lnTo>
                  <a:lnTo>
                    <a:pt x="209" y="1800"/>
                  </a:lnTo>
                  <a:lnTo>
                    <a:pt x="206" y="1800"/>
                  </a:lnTo>
                  <a:lnTo>
                    <a:pt x="200" y="1771"/>
                  </a:lnTo>
                  <a:lnTo>
                    <a:pt x="197" y="1771"/>
                  </a:lnTo>
                  <a:lnTo>
                    <a:pt x="197" y="1744"/>
                  </a:lnTo>
                  <a:lnTo>
                    <a:pt x="200" y="1744"/>
                  </a:lnTo>
                  <a:lnTo>
                    <a:pt x="200" y="1740"/>
                  </a:lnTo>
                  <a:lnTo>
                    <a:pt x="198" y="1724"/>
                  </a:lnTo>
                  <a:lnTo>
                    <a:pt x="195" y="1704"/>
                  </a:lnTo>
                  <a:lnTo>
                    <a:pt x="197" y="1684"/>
                  </a:lnTo>
                  <a:lnTo>
                    <a:pt x="200" y="1684"/>
                  </a:lnTo>
                  <a:lnTo>
                    <a:pt x="206" y="1664"/>
                  </a:lnTo>
                  <a:lnTo>
                    <a:pt x="220" y="1664"/>
                  </a:lnTo>
                  <a:lnTo>
                    <a:pt x="222" y="1662"/>
                  </a:lnTo>
                  <a:lnTo>
                    <a:pt x="224" y="1660"/>
                  </a:lnTo>
                  <a:lnTo>
                    <a:pt x="226" y="1657"/>
                  </a:lnTo>
                  <a:lnTo>
                    <a:pt x="229" y="1651"/>
                  </a:lnTo>
                  <a:lnTo>
                    <a:pt x="231" y="1648"/>
                  </a:lnTo>
                  <a:lnTo>
                    <a:pt x="235" y="1644"/>
                  </a:lnTo>
                  <a:lnTo>
                    <a:pt x="237" y="1642"/>
                  </a:lnTo>
                  <a:lnTo>
                    <a:pt x="237" y="1640"/>
                  </a:lnTo>
                  <a:lnTo>
                    <a:pt x="249" y="1640"/>
                  </a:lnTo>
                  <a:lnTo>
                    <a:pt x="253" y="1631"/>
                  </a:lnTo>
                  <a:lnTo>
                    <a:pt x="257" y="1631"/>
                  </a:lnTo>
                  <a:lnTo>
                    <a:pt x="257" y="1624"/>
                  </a:lnTo>
                  <a:lnTo>
                    <a:pt x="260" y="1624"/>
                  </a:lnTo>
                  <a:lnTo>
                    <a:pt x="260" y="1617"/>
                  </a:lnTo>
                  <a:lnTo>
                    <a:pt x="266" y="1617"/>
                  </a:lnTo>
                  <a:lnTo>
                    <a:pt x="266" y="1604"/>
                  </a:lnTo>
                  <a:lnTo>
                    <a:pt x="269" y="1604"/>
                  </a:lnTo>
                  <a:lnTo>
                    <a:pt x="269" y="1593"/>
                  </a:lnTo>
                  <a:lnTo>
                    <a:pt x="277" y="1588"/>
                  </a:lnTo>
                  <a:lnTo>
                    <a:pt x="280" y="1564"/>
                  </a:lnTo>
                  <a:lnTo>
                    <a:pt x="277" y="1560"/>
                  </a:lnTo>
                  <a:lnTo>
                    <a:pt x="273" y="1558"/>
                  </a:lnTo>
                  <a:lnTo>
                    <a:pt x="271" y="1555"/>
                  </a:lnTo>
                  <a:lnTo>
                    <a:pt x="271" y="1551"/>
                  </a:lnTo>
                  <a:lnTo>
                    <a:pt x="269" y="1549"/>
                  </a:lnTo>
                  <a:lnTo>
                    <a:pt x="268" y="1544"/>
                  </a:lnTo>
                  <a:lnTo>
                    <a:pt x="266" y="1540"/>
                  </a:lnTo>
                  <a:lnTo>
                    <a:pt x="249" y="1528"/>
                  </a:lnTo>
                  <a:lnTo>
                    <a:pt x="249" y="1520"/>
                  </a:lnTo>
                  <a:lnTo>
                    <a:pt x="233" y="1508"/>
                  </a:lnTo>
                  <a:lnTo>
                    <a:pt x="233" y="1500"/>
                  </a:lnTo>
                  <a:lnTo>
                    <a:pt x="220" y="1491"/>
                  </a:lnTo>
                  <a:lnTo>
                    <a:pt x="220" y="1388"/>
                  </a:lnTo>
                  <a:lnTo>
                    <a:pt x="224" y="1378"/>
                  </a:lnTo>
                  <a:lnTo>
                    <a:pt x="224" y="1362"/>
                  </a:lnTo>
                  <a:lnTo>
                    <a:pt x="222" y="1344"/>
                  </a:lnTo>
                  <a:lnTo>
                    <a:pt x="222" y="1324"/>
                  </a:lnTo>
                  <a:lnTo>
                    <a:pt x="220" y="1308"/>
                  </a:lnTo>
                  <a:lnTo>
                    <a:pt x="217" y="1233"/>
                  </a:lnTo>
                  <a:lnTo>
                    <a:pt x="213" y="1233"/>
                  </a:lnTo>
                  <a:lnTo>
                    <a:pt x="213" y="1224"/>
                  </a:lnTo>
                  <a:lnTo>
                    <a:pt x="206" y="1220"/>
                  </a:lnTo>
                  <a:lnTo>
                    <a:pt x="206" y="1200"/>
                  </a:lnTo>
                  <a:lnTo>
                    <a:pt x="200" y="1200"/>
                  </a:lnTo>
                  <a:lnTo>
                    <a:pt x="200" y="1173"/>
                  </a:lnTo>
                  <a:lnTo>
                    <a:pt x="206" y="1173"/>
                  </a:lnTo>
                  <a:lnTo>
                    <a:pt x="208" y="1148"/>
                  </a:lnTo>
                  <a:lnTo>
                    <a:pt x="202" y="1126"/>
                  </a:lnTo>
                  <a:lnTo>
                    <a:pt x="197" y="1108"/>
                  </a:lnTo>
                  <a:lnTo>
                    <a:pt x="182" y="1104"/>
                  </a:lnTo>
                  <a:lnTo>
                    <a:pt x="166" y="1104"/>
                  </a:lnTo>
                  <a:lnTo>
                    <a:pt x="155" y="1115"/>
                  </a:lnTo>
                  <a:lnTo>
                    <a:pt x="140" y="1120"/>
                  </a:lnTo>
                  <a:lnTo>
                    <a:pt x="122" y="1124"/>
                  </a:lnTo>
                  <a:lnTo>
                    <a:pt x="104" y="1122"/>
                  </a:lnTo>
                  <a:lnTo>
                    <a:pt x="84" y="1122"/>
                  </a:lnTo>
                  <a:lnTo>
                    <a:pt x="66" y="1120"/>
                  </a:lnTo>
                  <a:lnTo>
                    <a:pt x="66" y="1044"/>
                  </a:lnTo>
                  <a:lnTo>
                    <a:pt x="60" y="1044"/>
                  </a:lnTo>
                  <a:lnTo>
                    <a:pt x="60" y="1033"/>
                  </a:lnTo>
                  <a:lnTo>
                    <a:pt x="57" y="1033"/>
                  </a:lnTo>
                  <a:lnTo>
                    <a:pt x="57" y="1024"/>
                  </a:lnTo>
                  <a:lnTo>
                    <a:pt x="53" y="1024"/>
                  </a:lnTo>
                  <a:lnTo>
                    <a:pt x="53" y="980"/>
                  </a:lnTo>
                  <a:lnTo>
                    <a:pt x="66" y="980"/>
                  </a:lnTo>
                  <a:lnTo>
                    <a:pt x="66" y="951"/>
                  </a:lnTo>
                  <a:lnTo>
                    <a:pt x="53" y="948"/>
                  </a:lnTo>
                  <a:lnTo>
                    <a:pt x="53" y="944"/>
                  </a:lnTo>
                  <a:lnTo>
                    <a:pt x="46" y="944"/>
                  </a:lnTo>
                  <a:lnTo>
                    <a:pt x="46" y="940"/>
                  </a:lnTo>
                  <a:lnTo>
                    <a:pt x="37" y="940"/>
                  </a:lnTo>
                  <a:lnTo>
                    <a:pt x="29" y="928"/>
                  </a:lnTo>
                  <a:lnTo>
                    <a:pt x="20" y="928"/>
                  </a:lnTo>
                  <a:lnTo>
                    <a:pt x="20" y="924"/>
                  </a:lnTo>
                  <a:lnTo>
                    <a:pt x="17" y="922"/>
                  </a:lnTo>
                  <a:lnTo>
                    <a:pt x="13" y="922"/>
                  </a:lnTo>
                  <a:lnTo>
                    <a:pt x="8" y="920"/>
                  </a:lnTo>
                  <a:lnTo>
                    <a:pt x="4" y="918"/>
                  </a:lnTo>
                  <a:lnTo>
                    <a:pt x="0" y="917"/>
                  </a:lnTo>
                  <a:lnTo>
                    <a:pt x="0" y="888"/>
                  </a:lnTo>
                  <a:lnTo>
                    <a:pt x="6" y="888"/>
                  </a:lnTo>
                  <a:lnTo>
                    <a:pt x="6" y="877"/>
                  </a:lnTo>
                  <a:lnTo>
                    <a:pt x="13" y="871"/>
                  </a:lnTo>
                  <a:lnTo>
                    <a:pt x="13" y="864"/>
                  </a:lnTo>
                  <a:lnTo>
                    <a:pt x="26" y="857"/>
                  </a:lnTo>
                  <a:lnTo>
                    <a:pt x="26" y="844"/>
                  </a:lnTo>
                  <a:lnTo>
                    <a:pt x="33" y="840"/>
                  </a:lnTo>
                  <a:lnTo>
                    <a:pt x="37" y="828"/>
                  </a:lnTo>
                  <a:lnTo>
                    <a:pt x="49" y="820"/>
                  </a:lnTo>
                  <a:lnTo>
                    <a:pt x="53" y="804"/>
                  </a:lnTo>
                  <a:lnTo>
                    <a:pt x="69" y="791"/>
                  </a:lnTo>
                  <a:lnTo>
                    <a:pt x="69" y="784"/>
                  </a:lnTo>
                  <a:lnTo>
                    <a:pt x="77" y="780"/>
                  </a:lnTo>
                  <a:lnTo>
                    <a:pt x="80" y="764"/>
                  </a:lnTo>
                  <a:lnTo>
                    <a:pt x="89" y="760"/>
                  </a:lnTo>
                  <a:lnTo>
                    <a:pt x="93" y="748"/>
                  </a:lnTo>
                  <a:lnTo>
                    <a:pt x="106" y="740"/>
                  </a:lnTo>
                  <a:lnTo>
                    <a:pt x="106" y="731"/>
                  </a:lnTo>
                  <a:lnTo>
                    <a:pt x="113" y="728"/>
                  </a:lnTo>
                  <a:lnTo>
                    <a:pt x="117" y="711"/>
                  </a:lnTo>
                  <a:lnTo>
                    <a:pt x="129" y="704"/>
                  </a:lnTo>
                  <a:lnTo>
                    <a:pt x="129" y="697"/>
                  </a:lnTo>
                  <a:lnTo>
                    <a:pt x="140" y="688"/>
                  </a:lnTo>
                  <a:lnTo>
                    <a:pt x="140" y="680"/>
                  </a:lnTo>
                  <a:lnTo>
                    <a:pt x="146" y="680"/>
                  </a:lnTo>
                  <a:lnTo>
                    <a:pt x="149" y="668"/>
                  </a:lnTo>
                  <a:lnTo>
                    <a:pt x="157" y="664"/>
                  </a:lnTo>
                  <a:lnTo>
                    <a:pt x="157" y="657"/>
                  </a:lnTo>
                  <a:lnTo>
                    <a:pt x="169" y="648"/>
                  </a:lnTo>
                  <a:lnTo>
                    <a:pt x="173" y="637"/>
                  </a:lnTo>
                  <a:lnTo>
                    <a:pt x="180" y="633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17"/>
                  </a:lnTo>
                  <a:lnTo>
                    <a:pt x="193" y="613"/>
                  </a:lnTo>
                  <a:lnTo>
                    <a:pt x="197" y="597"/>
                  </a:lnTo>
                  <a:lnTo>
                    <a:pt x="206" y="591"/>
                  </a:lnTo>
                  <a:lnTo>
                    <a:pt x="206" y="584"/>
                  </a:lnTo>
                  <a:lnTo>
                    <a:pt x="217" y="577"/>
                  </a:lnTo>
                  <a:lnTo>
                    <a:pt x="220" y="560"/>
                  </a:lnTo>
                  <a:lnTo>
                    <a:pt x="229" y="557"/>
                  </a:lnTo>
                  <a:lnTo>
                    <a:pt x="229" y="548"/>
                  </a:lnTo>
                  <a:lnTo>
                    <a:pt x="240" y="540"/>
                  </a:lnTo>
                  <a:lnTo>
                    <a:pt x="240" y="531"/>
                  </a:lnTo>
                  <a:lnTo>
                    <a:pt x="253" y="524"/>
                  </a:lnTo>
                  <a:lnTo>
                    <a:pt x="260" y="500"/>
                  </a:lnTo>
                  <a:lnTo>
                    <a:pt x="266" y="500"/>
                  </a:lnTo>
                  <a:lnTo>
                    <a:pt x="269" y="488"/>
                  </a:lnTo>
                  <a:lnTo>
                    <a:pt x="277" y="484"/>
                  </a:lnTo>
                  <a:lnTo>
                    <a:pt x="277" y="477"/>
                  </a:lnTo>
                  <a:lnTo>
                    <a:pt x="286" y="473"/>
                  </a:lnTo>
                  <a:lnTo>
                    <a:pt x="286" y="464"/>
                  </a:lnTo>
                  <a:lnTo>
                    <a:pt x="297" y="457"/>
                  </a:lnTo>
                  <a:lnTo>
                    <a:pt x="300" y="440"/>
                  </a:lnTo>
                  <a:lnTo>
                    <a:pt x="313" y="431"/>
                  </a:lnTo>
                  <a:lnTo>
                    <a:pt x="317" y="417"/>
                  </a:lnTo>
                  <a:lnTo>
                    <a:pt x="329" y="408"/>
                  </a:lnTo>
                  <a:lnTo>
                    <a:pt x="329" y="400"/>
                  </a:lnTo>
                  <a:lnTo>
                    <a:pt x="337" y="397"/>
                  </a:lnTo>
                  <a:lnTo>
                    <a:pt x="340" y="380"/>
                  </a:lnTo>
                  <a:lnTo>
                    <a:pt x="349" y="377"/>
                  </a:lnTo>
                  <a:lnTo>
                    <a:pt x="349" y="368"/>
                  </a:lnTo>
                  <a:lnTo>
                    <a:pt x="360" y="360"/>
                  </a:lnTo>
                  <a:lnTo>
                    <a:pt x="360" y="353"/>
                  </a:lnTo>
                  <a:lnTo>
                    <a:pt x="366" y="353"/>
                  </a:lnTo>
                  <a:lnTo>
                    <a:pt x="369" y="340"/>
                  </a:lnTo>
                  <a:lnTo>
                    <a:pt x="377" y="337"/>
                  </a:lnTo>
                  <a:lnTo>
                    <a:pt x="377" y="328"/>
                  </a:lnTo>
                  <a:lnTo>
                    <a:pt x="389" y="320"/>
                  </a:lnTo>
                  <a:lnTo>
                    <a:pt x="389" y="311"/>
                  </a:lnTo>
                  <a:lnTo>
                    <a:pt x="397" y="308"/>
                  </a:lnTo>
                  <a:lnTo>
                    <a:pt x="397" y="300"/>
                  </a:lnTo>
                  <a:lnTo>
                    <a:pt x="406" y="297"/>
                  </a:lnTo>
                  <a:lnTo>
                    <a:pt x="406" y="288"/>
                  </a:lnTo>
                  <a:lnTo>
                    <a:pt x="417" y="280"/>
                  </a:lnTo>
                  <a:lnTo>
                    <a:pt x="417" y="273"/>
                  </a:lnTo>
                  <a:lnTo>
                    <a:pt x="426" y="268"/>
                  </a:lnTo>
                  <a:lnTo>
                    <a:pt x="426" y="260"/>
                  </a:lnTo>
                  <a:lnTo>
                    <a:pt x="429" y="260"/>
                  </a:lnTo>
                  <a:lnTo>
                    <a:pt x="429" y="253"/>
                  </a:lnTo>
                  <a:lnTo>
                    <a:pt x="433" y="253"/>
                  </a:lnTo>
                  <a:lnTo>
                    <a:pt x="437" y="240"/>
                  </a:lnTo>
                  <a:lnTo>
                    <a:pt x="446" y="240"/>
                  </a:lnTo>
                  <a:lnTo>
                    <a:pt x="448" y="233"/>
                  </a:lnTo>
                  <a:lnTo>
                    <a:pt x="449" y="228"/>
                  </a:lnTo>
                  <a:lnTo>
                    <a:pt x="453" y="222"/>
                  </a:lnTo>
                  <a:lnTo>
                    <a:pt x="457" y="217"/>
                  </a:lnTo>
                  <a:lnTo>
                    <a:pt x="460" y="213"/>
                  </a:lnTo>
                  <a:lnTo>
                    <a:pt x="466" y="213"/>
                  </a:lnTo>
                  <a:lnTo>
                    <a:pt x="469" y="197"/>
                  </a:lnTo>
                  <a:lnTo>
                    <a:pt x="477" y="193"/>
                  </a:lnTo>
                  <a:lnTo>
                    <a:pt x="477" y="184"/>
                  </a:lnTo>
                  <a:lnTo>
                    <a:pt x="486" y="180"/>
                  </a:lnTo>
                  <a:lnTo>
                    <a:pt x="486" y="171"/>
                  </a:lnTo>
                  <a:lnTo>
                    <a:pt x="497" y="164"/>
                  </a:lnTo>
                  <a:lnTo>
                    <a:pt x="500" y="148"/>
                  </a:lnTo>
                  <a:lnTo>
                    <a:pt x="509" y="144"/>
                  </a:lnTo>
                  <a:lnTo>
                    <a:pt x="509" y="137"/>
                  </a:lnTo>
                  <a:lnTo>
                    <a:pt x="520" y="128"/>
                  </a:lnTo>
                  <a:lnTo>
                    <a:pt x="520" y="120"/>
                  </a:lnTo>
                  <a:lnTo>
                    <a:pt x="533" y="113"/>
                  </a:lnTo>
                  <a:lnTo>
                    <a:pt x="533" y="108"/>
                  </a:lnTo>
                  <a:lnTo>
                    <a:pt x="566" y="108"/>
                  </a:lnTo>
                  <a:lnTo>
                    <a:pt x="589" y="148"/>
                  </a:lnTo>
                  <a:lnTo>
                    <a:pt x="589" y="177"/>
                  </a:lnTo>
                  <a:lnTo>
                    <a:pt x="593" y="177"/>
                  </a:lnTo>
                  <a:lnTo>
                    <a:pt x="593" y="188"/>
                  </a:lnTo>
                  <a:lnTo>
                    <a:pt x="597" y="188"/>
                  </a:lnTo>
                  <a:lnTo>
                    <a:pt x="597" y="197"/>
                  </a:lnTo>
                  <a:lnTo>
                    <a:pt x="600" y="197"/>
                  </a:lnTo>
                  <a:lnTo>
                    <a:pt x="606" y="217"/>
                  </a:lnTo>
                  <a:lnTo>
                    <a:pt x="649" y="257"/>
                  </a:lnTo>
                  <a:lnTo>
                    <a:pt x="649" y="277"/>
                  </a:lnTo>
                  <a:lnTo>
                    <a:pt x="657" y="277"/>
                  </a:lnTo>
                  <a:lnTo>
                    <a:pt x="657" y="268"/>
                  </a:lnTo>
                  <a:lnTo>
                    <a:pt x="677" y="268"/>
                  </a:lnTo>
                  <a:lnTo>
                    <a:pt x="678" y="271"/>
                  </a:lnTo>
                  <a:lnTo>
                    <a:pt x="682" y="273"/>
                  </a:lnTo>
                  <a:lnTo>
                    <a:pt x="684" y="275"/>
                  </a:lnTo>
                  <a:lnTo>
                    <a:pt x="686" y="277"/>
                  </a:lnTo>
                  <a:lnTo>
                    <a:pt x="689" y="297"/>
                  </a:lnTo>
                  <a:lnTo>
                    <a:pt x="693" y="297"/>
                  </a:lnTo>
                  <a:lnTo>
                    <a:pt x="693" y="277"/>
                  </a:lnTo>
                  <a:lnTo>
                    <a:pt x="697" y="260"/>
                  </a:lnTo>
                  <a:lnTo>
                    <a:pt x="689" y="260"/>
                  </a:lnTo>
                  <a:lnTo>
                    <a:pt x="689" y="228"/>
                  </a:lnTo>
                  <a:lnTo>
                    <a:pt x="706" y="224"/>
                  </a:lnTo>
                  <a:lnTo>
                    <a:pt x="722" y="222"/>
                  </a:lnTo>
                  <a:lnTo>
                    <a:pt x="740" y="220"/>
                  </a:lnTo>
                  <a:lnTo>
                    <a:pt x="740" y="244"/>
                  </a:lnTo>
                  <a:lnTo>
                    <a:pt x="726" y="253"/>
                  </a:lnTo>
                  <a:lnTo>
                    <a:pt x="726" y="257"/>
                  </a:lnTo>
                  <a:lnTo>
                    <a:pt x="733" y="257"/>
                  </a:lnTo>
                  <a:lnTo>
                    <a:pt x="742" y="251"/>
                  </a:lnTo>
                  <a:lnTo>
                    <a:pt x="755" y="251"/>
                  </a:lnTo>
                  <a:lnTo>
                    <a:pt x="766" y="248"/>
                  </a:lnTo>
                  <a:lnTo>
                    <a:pt x="769" y="240"/>
                  </a:lnTo>
                  <a:lnTo>
                    <a:pt x="777" y="240"/>
                  </a:lnTo>
                  <a:lnTo>
                    <a:pt x="777" y="237"/>
                  </a:lnTo>
                  <a:lnTo>
                    <a:pt x="826" y="240"/>
                  </a:lnTo>
                  <a:lnTo>
                    <a:pt x="826" y="237"/>
                  </a:lnTo>
                  <a:lnTo>
                    <a:pt x="837" y="237"/>
                  </a:lnTo>
                  <a:lnTo>
                    <a:pt x="837" y="231"/>
                  </a:lnTo>
                  <a:lnTo>
                    <a:pt x="853" y="231"/>
                  </a:lnTo>
                  <a:lnTo>
                    <a:pt x="853" y="228"/>
                  </a:lnTo>
                  <a:lnTo>
                    <a:pt x="868" y="228"/>
                  </a:lnTo>
                  <a:lnTo>
                    <a:pt x="882" y="229"/>
                  </a:lnTo>
                  <a:lnTo>
                    <a:pt x="895" y="233"/>
                  </a:lnTo>
                  <a:lnTo>
                    <a:pt x="909" y="237"/>
                  </a:lnTo>
                  <a:lnTo>
                    <a:pt x="909" y="260"/>
                  </a:lnTo>
                  <a:lnTo>
                    <a:pt x="886" y="268"/>
                  </a:lnTo>
                  <a:lnTo>
                    <a:pt x="886" y="273"/>
                  </a:lnTo>
                  <a:lnTo>
                    <a:pt x="913" y="273"/>
                  </a:lnTo>
                  <a:lnTo>
                    <a:pt x="913" y="280"/>
                  </a:lnTo>
                  <a:lnTo>
                    <a:pt x="929" y="277"/>
                  </a:lnTo>
                  <a:lnTo>
                    <a:pt x="933" y="268"/>
                  </a:lnTo>
                  <a:lnTo>
                    <a:pt x="960" y="260"/>
                  </a:lnTo>
                  <a:lnTo>
                    <a:pt x="960" y="240"/>
                  </a:lnTo>
                  <a:lnTo>
                    <a:pt x="966" y="238"/>
                  </a:lnTo>
                  <a:lnTo>
                    <a:pt x="971" y="237"/>
                  </a:lnTo>
                  <a:lnTo>
                    <a:pt x="977" y="237"/>
                  </a:lnTo>
                  <a:lnTo>
                    <a:pt x="986" y="237"/>
                  </a:lnTo>
                  <a:lnTo>
                    <a:pt x="986" y="248"/>
                  </a:lnTo>
                  <a:lnTo>
                    <a:pt x="989" y="248"/>
                  </a:lnTo>
                  <a:lnTo>
                    <a:pt x="989" y="333"/>
                  </a:lnTo>
                  <a:lnTo>
                    <a:pt x="993" y="333"/>
                  </a:lnTo>
                  <a:lnTo>
                    <a:pt x="997" y="353"/>
                  </a:lnTo>
                  <a:lnTo>
                    <a:pt x="1000" y="353"/>
                  </a:lnTo>
                  <a:lnTo>
                    <a:pt x="1000" y="357"/>
                  </a:lnTo>
                  <a:lnTo>
                    <a:pt x="1013" y="357"/>
                  </a:lnTo>
                  <a:lnTo>
                    <a:pt x="1037" y="328"/>
                  </a:lnTo>
                  <a:lnTo>
                    <a:pt x="1040" y="328"/>
                  </a:lnTo>
                  <a:lnTo>
                    <a:pt x="1046" y="317"/>
                  </a:lnTo>
                  <a:lnTo>
                    <a:pt x="1069" y="317"/>
                  </a:lnTo>
                  <a:lnTo>
                    <a:pt x="1069" y="368"/>
                  </a:lnTo>
                  <a:lnTo>
                    <a:pt x="1066" y="368"/>
                  </a:lnTo>
                  <a:lnTo>
                    <a:pt x="1060" y="384"/>
                  </a:lnTo>
                  <a:lnTo>
                    <a:pt x="1077" y="388"/>
                  </a:lnTo>
                  <a:lnTo>
                    <a:pt x="1100" y="360"/>
                  </a:lnTo>
                  <a:lnTo>
                    <a:pt x="1133" y="357"/>
                  </a:lnTo>
                  <a:lnTo>
                    <a:pt x="1137" y="360"/>
                  </a:lnTo>
                  <a:lnTo>
                    <a:pt x="1140" y="364"/>
                  </a:lnTo>
                  <a:lnTo>
                    <a:pt x="1142" y="364"/>
                  </a:lnTo>
                  <a:lnTo>
                    <a:pt x="1146" y="366"/>
                  </a:lnTo>
                  <a:lnTo>
                    <a:pt x="1149" y="366"/>
                  </a:lnTo>
                  <a:lnTo>
                    <a:pt x="1153" y="366"/>
                  </a:lnTo>
                  <a:lnTo>
                    <a:pt x="1157" y="366"/>
                  </a:lnTo>
                  <a:lnTo>
                    <a:pt x="1160" y="368"/>
                  </a:lnTo>
                  <a:lnTo>
                    <a:pt x="1166" y="377"/>
                  </a:lnTo>
                  <a:lnTo>
                    <a:pt x="1173" y="380"/>
                  </a:lnTo>
                  <a:lnTo>
                    <a:pt x="1173" y="388"/>
                  </a:lnTo>
                  <a:lnTo>
                    <a:pt x="1180" y="393"/>
                  </a:lnTo>
                  <a:lnTo>
                    <a:pt x="1180" y="404"/>
                  </a:lnTo>
                  <a:lnTo>
                    <a:pt x="1186" y="404"/>
                  </a:lnTo>
                  <a:lnTo>
                    <a:pt x="1186" y="413"/>
                  </a:lnTo>
                  <a:lnTo>
                    <a:pt x="1189" y="413"/>
                  </a:lnTo>
                  <a:lnTo>
                    <a:pt x="1191" y="415"/>
                  </a:lnTo>
                  <a:lnTo>
                    <a:pt x="1193" y="417"/>
                  </a:lnTo>
                  <a:lnTo>
                    <a:pt x="1193" y="417"/>
                  </a:lnTo>
                  <a:lnTo>
                    <a:pt x="1195" y="418"/>
                  </a:lnTo>
                  <a:lnTo>
                    <a:pt x="1197" y="418"/>
                  </a:lnTo>
                  <a:lnTo>
                    <a:pt x="1200" y="420"/>
                  </a:lnTo>
                  <a:lnTo>
                    <a:pt x="1200" y="431"/>
                  </a:lnTo>
                  <a:lnTo>
                    <a:pt x="1215" y="433"/>
                  </a:lnTo>
                  <a:lnTo>
                    <a:pt x="1224" y="437"/>
                  </a:lnTo>
                  <a:lnTo>
                    <a:pt x="1233" y="440"/>
                  </a:lnTo>
                  <a:lnTo>
                    <a:pt x="1233" y="448"/>
                  </a:lnTo>
                  <a:lnTo>
                    <a:pt x="1260" y="473"/>
                  </a:lnTo>
                  <a:lnTo>
                    <a:pt x="1266" y="480"/>
                  </a:lnTo>
                  <a:lnTo>
                    <a:pt x="1273" y="480"/>
                  </a:lnTo>
                  <a:lnTo>
                    <a:pt x="1273" y="484"/>
                  </a:lnTo>
                  <a:lnTo>
                    <a:pt x="1280" y="484"/>
                  </a:lnTo>
                  <a:lnTo>
                    <a:pt x="1280" y="488"/>
                  </a:lnTo>
                  <a:lnTo>
                    <a:pt x="1289" y="488"/>
                  </a:lnTo>
                  <a:lnTo>
                    <a:pt x="1289" y="493"/>
                  </a:lnTo>
                  <a:lnTo>
                    <a:pt x="1297" y="493"/>
                  </a:lnTo>
                  <a:lnTo>
                    <a:pt x="1297" y="497"/>
                  </a:lnTo>
                  <a:lnTo>
                    <a:pt x="1306" y="497"/>
                  </a:lnTo>
                  <a:lnTo>
                    <a:pt x="1306" y="500"/>
                  </a:lnTo>
                  <a:lnTo>
                    <a:pt x="1313" y="500"/>
                  </a:lnTo>
                  <a:lnTo>
                    <a:pt x="1317" y="508"/>
                  </a:lnTo>
                  <a:lnTo>
                    <a:pt x="1349" y="504"/>
                  </a:lnTo>
                  <a:lnTo>
                    <a:pt x="1349" y="508"/>
                  </a:lnTo>
                  <a:lnTo>
                    <a:pt x="1364" y="515"/>
                  </a:lnTo>
                  <a:lnTo>
                    <a:pt x="1375" y="522"/>
                  </a:lnTo>
                  <a:lnTo>
                    <a:pt x="1380" y="537"/>
                  </a:lnTo>
                  <a:lnTo>
                    <a:pt x="1388" y="546"/>
                  </a:lnTo>
                  <a:lnTo>
                    <a:pt x="1389" y="560"/>
                  </a:lnTo>
                  <a:lnTo>
                    <a:pt x="1389" y="577"/>
                  </a:lnTo>
                  <a:lnTo>
                    <a:pt x="1389" y="591"/>
                  </a:lnTo>
                  <a:lnTo>
                    <a:pt x="1373" y="593"/>
                  </a:lnTo>
                  <a:lnTo>
                    <a:pt x="1358" y="597"/>
                  </a:lnTo>
                  <a:lnTo>
                    <a:pt x="1346" y="600"/>
                  </a:lnTo>
                  <a:lnTo>
                    <a:pt x="1344" y="606"/>
                  </a:lnTo>
                  <a:lnTo>
                    <a:pt x="1344" y="609"/>
                  </a:lnTo>
                  <a:lnTo>
                    <a:pt x="1342" y="613"/>
                  </a:lnTo>
                  <a:lnTo>
                    <a:pt x="1340" y="617"/>
                  </a:lnTo>
                  <a:lnTo>
                    <a:pt x="1346" y="617"/>
                  </a:lnTo>
                  <a:lnTo>
                    <a:pt x="1353" y="626"/>
                  </a:lnTo>
                  <a:lnTo>
                    <a:pt x="1364" y="631"/>
                  </a:lnTo>
                  <a:lnTo>
                    <a:pt x="1377" y="637"/>
                  </a:lnTo>
                  <a:lnTo>
                    <a:pt x="1400" y="637"/>
                  </a:lnTo>
                  <a:lnTo>
                    <a:pt x="1400" y="640"/>
                  </a:lnTo>
                  <a:lnTo>
                    <a:pt x="1477" y="651"/>
                  </a:lnTo>
                  <a:lnTo>
                    <a:pt x="1477" y="648"/>
                  </a:lnTo>
                  <a:lnTo>
                    <a:pt x="1500" y="648"/>
                  </a:lnTo>
                  <a:lnTo>
                    <a:pt x="1500" y="644"/>
                  </a:lnTo>
                  <a:lnTo>
                    <a:pt x="1509" y="644"/>
                  </a:lnTo>
                  <a:lnTo>
                    <a:pt x="1513" y="637"/>
                  </a:lnTo>
                  <a:lnTo>
                    <a:pt x="1537" y="637"/>
                  </a:lnTo>
                  <a:lnTo>
                    <a:pt x="1537" y="640"/>
                  </a:lnTo>
                  <a:lnTo>
                    <a:pt x="1549" y="646"/>
                  </a:lnTo>
                  <a:lnTo>
                    <a:pt x="1558" y="655"/>
                  </a:lnTo>
                  <a:lnTo>
                    <a:pt x="1568" y="662"/>
                  </a:lnTo>
                  <a:lnTo>
                    <a:pt x="1580" y="668"/>
                  </a:lnTo>
                  <a:lnTo>
                    <a:pt x="1586" y="693"/>
                  </a:lnTo>
                  <a:lnTo>
                    <a:pt x="1606" y="693"/>
                  </a:lnTo>
                  <a:lnTo>
                    <a:pt x="1609" y="704"/>
                  </a:lnTo>
                  <a:lnTo>
                    <a:pt x="1615" y="715"/>
                  </a:lnTo>
                  <a:lnTo>
                    <a:pt x="1617" y="728"/>
                  </a:lnTo>
                  <a:lnTo>
                    <a:pt x="1615" y="742"/>
                  </a:lnTo>
                  <a:lnTo>
                    <a:pt x="1617" y="757"/>
                  </a:lnTo>
                  <a:lnTo>
                    <a:pt x="1626" y="757"/>
                  </a:lnTo>
                  <a:lnTo>
                    <a:pt x="1628" y="753"/>
                  </a:lnTo>
                  <a:lnTo>
                    <a:pt x="1629" y="749"/>
                  </a:lnTo>
                  <a:lnTo>
                    <a:pt x="1629" y="748"/>
                  </a:lnTo>
                  <a:lnTo>
                    <a:pt x="1631" y="744"/>
                  </a:lnTo>
                  <a:lnTo>
                    <a:pt x="1633" y="740"/>
                  </a:lnTo>
                  <a:lnTo>
                    <a:pt x="1629" y="740"/>
                  </a:lnTo>
                  <a:lnTo>
                    <a:pt x="1629" y="717"/>
                  </a:lnTo>
                  <a:lnTo>
                    <a:pt x="1626" y="717"/>
                  </a:lnTo>
                  <a:lnTo>
                    <a:pt x="1626" y="697"/>
                  </a:lnTo>
                  <a:lnTo>
                    <a:pt x="1620" y="697"/>
                  </a:lnTo>
                  <a:lnTo>
                    <a:pt x="1618" y="684"/>
                  </a:lnTo>
                  <a:lnTo>
                    <a:pt x="1617" y="671"/>
                  </a:lnTo>
                  <a:lnTo>
                    <a:pt x="1620" y="660"/>
                  </a:lnTo>
                  <a:lnTo>
                    <a:pt x="1624" y="651"/>
                  </a:lnTo>
                  <a:lnTo>
                    <a:pt x="1629" y="644"/>
                  </a:lnTo>
                  <a:lnTo>
                    <a:pt x="1635" y="637"/>
                  </a:lnTo>
                  <a:lnTo>
                    <a:pt x="1640" y="633"/>
                  </a:lnTo>
                  <a:lnTo>
                    <a:pt x="1649" y="633"/>
                  </a:lnTo>
                  <a:lnTo>
                    <a:pt x="1649" y="628"/>
                  </a:lnTo>
                  <a:lnTo>
                    <a:pt x="1669" y="624"/>
                  </a:lnTo>
                  <a:lnTo>
                    <a:pt x="1669" y="620"/>
                  </a:lnTo>
                  <a:lnTo>
                    <a:pt x="1677" y="617"/>
                  </a:lnTo>
                  <a:lnTo>
                    <a:pt x="1677" y="608"/>
                  </a:lnTo>
                  <a:lnTo>
                    <a:pt x="1680" y="608"/>
                  </a:lnTo>
                  <a:lnTo>
                    <a:pt x="1684" y="604"/>
                  </a:lnTo>
                  <a:lnTo>
                    <a:pt x="1686" y="602"/>
                  </a:lnTo>
                  <a:lnTo>
                    <a:pt x="1688" y="597"/>
                  </a:lnTo>
                  <a:lnTo>
                    <a:pt x="1689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89"/>
                  </a:lnTo>
                  <a:lnTo>
                    <a:pt x="1693" y="588"/>
                  </a:lnTo>
                  <a:lnTo>
                    <a:pt x="1689" y="588"/>
                  </a:lnTo>
                  <a:lnTo>
                    <a:pt x="1673" y="613"/>
                  </a:lnTo>
                  <a:lnTo>
                    <a:pt x="1637" y="613"/>
                  </a:lnTo>
                  <a:lnTo>
                    <a:pt x="1637" y="613"/>
                  </a:lnTo>
                  <a:lnTo>
                    <a:pt x="1635" y="615"/>
                  </a:lnTo>
                  <a:lnTo>
                    <a:pt x="1633" y="617"/>
                  </a:lnTo>
                  <a:lnTo>
                    <a:pt x="1631" y="618"/>
                  </a:lnTo>
                  <a:lnTo>
                    <a:pt x="1629" y="620"/>
                  </a:lnTo>
                  <a:lnTo>
                    <a:pt x="1629" y="633"/>
                  </a:lnTo>
                  <a:lnTo>
                    <a:pt x="1622" y="631"/>
                  </a:lnTo>
                  <a:lnTo>
                    <a:pt x="1617" y="631"/>
                  </a:lnTo>
                  <a:lnTo>
                    <a:pt x="1611" y="631"/>
                  </a:lnTo>
                  <a:lnTo>
                    <a:pt x="1606" y="629"/>
                  </a:lnTo>
                  <a:lnTo>
                    <a:pt x="1600" y="628"/>
                  </a:lnTo>
                  <a:lnTo>
                    <a:pt x="1597" y="618"/>
                  </a:lnTo>
                  <a:lnTo>
                    <a:pt x="1595" y="609"/>
                  </a:lnTo>
                  <a:lnTo>
                    <a:pt x="1593" y="597"/>
                  </a:lnTo>
                  <a:lnTo>
                    <a:pt x="1597" y="593"/>
                  </a:lnTo>
                  <a:lnTo>
                    <a:pt x="1598" y="589"/>
                  </a:lnTo>
                  <a:lnTo>
                    <a:pt x="1600" y="586"/>
                  </a:lnTo>
                  <a:lnTo>
                    <a:pt x="1600" y="580"/>
                  </a:lnTo>
                  <a:lnTo>
                    <a:pt x="1622" y="575"/>
                  </a:lnTo>
                  <a:lnTo>
                    <a:pt x="1642" y="569"/>
                  </a:lnTo>
                  <a:lnTo>
                    <a:pt x="1662" y="562"/>
                  </a:lnTo>
                  <a:lnTo>
                    <a:pt x="1684" y="558"/>
                  </a:lnTo>
                  <a:lnTo>
                    <a:pt x="1709" y="557"/>
                  </a:lnTo>
                  <a:lnTo>
                    <a:pt x="1713" y="568"/>
                  </a:lnTo>
                  <a:lnTo>
                    <a:pt x="1726" y="568"/>
                  </a:lnTo>
                  <a:lnTo>
                    <a:pt x="1724" y="577"/>
                  </a:lnTo>
                  <a:lnTo>
                    <a:pt x="1722" y="589"/>
                  </a:lnTo>
                  <a:lnTo>
                    <a:pt x="1722" y="600"/>
                  </a:lnTo>
                  <a:lnTo>
                    <a:pt x="1720" y="604"/>
                  </a:lnTo>
                  <a:lnTo>
                    <a:pt x="1726" y="604"/>
                  </a:lnTo>
                  <a:lnTo>
                    <a:pt x="1729" y="609"/>
                  </a:lnTo>
                  <a:lnTo>
                    <a:pt x="1733" y="613"/>
                  </a:lnTo>
                  <a:lnTo>
                    <a:pt x="1735" y="617"/>
                  </a:lnTo>
                  <a:lnTo>
                    <a:pt x="1738" y="622"/>
                  </a:lnTo>
                  <a:lnTo>
                    <a:pt x="1740" y="628"/>
                  </a:lnTo>
                  <a:lnTo>
                    <a:pt x="1749" y="628"/>
                  </a:lnTo>
                  <a:lnTo>
                    <a:pt x="1749" y="633"/>
                  </a:lnTo>
                  <a:lnTo>
                    <a:pt x="1751" y="635"/>
                  </a:lnTo>
                  <a:lnTo>
                    <a:pt x="1751" y="637"/>
                  </a:lnTo>
                  <a:lnTo>
                    <a:pt x="1753" y="638"/>
                  </a:lnTo>
                  <a:lnTo>
                    <a:pt x="1757" y="638"/>
                  </a:lnTo>
                  <a:lnTo>
                    <a:pt x="1760" y="640"/>
                  </a:lnTo>
                  <a:lnTo>
                    <a:pt x="1760" y="644"/>
                  </a:lnTo>
                  <a:lnTo>
                    <a:pt x="1766" y="646"/>
                  </a:lnTo>
                  <a:lnTo>
                    <a:pt x="1769" y="644"/>
                  </a:lnTo>
                  <a:lnTo>
                    <a:pt x="1771" y="644"/>
                  </a:lnTo>
                  <a:lnTo>
                    <a:pt x="1775" y="642"/>
                  </a:lnTo>
                  <a:lnTo>
                    <a:pt x="1777" y="640"/>
                  </a:lnTo>
                  <a:lnTo>
                    <a:pt x="1777" y="637"/>
                  </a:lnTo>
                  <a:lnTo>
                    <a:pt x="1797" y="637"/>
                  </a:lnTo>
                  <a:lnTo>
                    <a:pt x="1809" y="653"/>
                  </a:lnTo>
                  <a:lnTo>
                    <a:pt x="1822" y="666"/>
                  </a:lnTo>
                  <a:lnTo>
                    <a:pt x="1837" y="680"/>
                  </a:lnTo>
                  <a:lnTo>
                    <a:pt x="1842" y="678"/>
                  </a:lnTo>
                  <a:lnTo>
                    <a:pt x="1844" y="678"/>
                  </a:lnTo>
                  <a:lnTo>
                    <a:pt x="1844" y="677"/>
                  </a:lnTo>
                  <a:lnTo>
                    <a:pt x="1846" y="677"/>
                  </a:lnTo>
                  <a:lnTo>
                    <a:pt x="1880" y="677"/>
                  </a:lnTo>
                  <a:lnTo>
                    <a:pt x="1880" y="671"/>
                  </a:lnTo>
                  <a:lnTo>
                    <a:pt x="1897" y="668"/>
                  </a:lnTo>
                  <a:lnTo>
                    <a:pt x="1897" y="664"/>
                  </a:lnTo>
                  <a:lnTo>
                    <a:pt x="1937" y="664"/>
                  </a:lnTo>
                  <a:lnTo>
                    <a:pt x="1937" y="668"/>
                  </a:lnTo>
                  <a:lnTo>
                    <a:pt x="1969" y="664"/>
                  </a:lnTo>
                  <a:lnTo>
                    <a:pt x="1969" y="651"/>
                  </a:lnTo>
                  <a:lnTo>
                    <a:pt x="1986" y="651"/>
                  </a:lnTo>
                  <a:lnTo>
                    <a:pt x="1986" y="648"/>
                  </a:lnTo>
                  <a:lnTo>
                    <a:pt x="1978" y="638"/>
                  </a:lnTo>
                  <a:lnTo>
                    <a:pt x="1975" y="624"/>
                  </a:lnTo>
                  <a:lnTo>
                    <a:pt x="1973" y="608"/>
                  </a:lnTo>
                  <a:lnTo>
                    <a:pt x="2006" y="591"/>
                  </a:lnTo>
                  <a:lnTo>
                    <a:pt x="2006" y="588"/>
                  </a:lnTo>
                  <a:lnTo>
                    <a:pt x="1991" y="584"/>
                  </a:lnTo>
                  <a:lnTo>
                    <a:pt x="1980" y="578"/>
                  </a:lnTo>
                  <a:lnTo>
                    <a:pt x="1969" y="571"/>
                  </a:lnTo>
                  <a:lnTo>
                    <a:pt x="1960" y="571"/>
                  </a:lnTo>
                  <a:lnTo>
                    <a:pt x="1960" y="568"/>
                  </a:lnTo>
                  <a:lnTo>
                    <a:pt x="1933" y="564"/>
                  </a:lnTo>
                  <a:lnTo>
                    <a:pt x="1933" y="537"/>
                  </a:lnTo>
                  <a:lnTo>
                    <a:pt x="1966" y="517"/>
                  </a:lnTo>
                  <a:lnTo>
                    <a:pt x="1966" y="484"/>
                  </a:lnTo>
                  <a:lnTo>
                    <a:pt x="1968" y="477"/>
                  </a:lnTo>
                  <a:lnTo>
                    <a:pt x="1971" y="471"/>
                  </a:lnTo>
                  <a:lnTo>
                    <a:pt x="1975" y="464"/>
                  </a:lnTo>
                  <a:lnTo>
                    <a:pt x="1977" y="457"/>
                  </a:lnTo>
                  <a:lnTo>
                    <a:pt x="2000" y="457"/>
                  </a:lnTo>
                  <a:lnTo>
                    <a:pt x="2040" y="500"/>
                  </a:lnTo>
                  <a:lnTo>
                    <a:pt x="2049" y="504"/>
                  </a:lnTo>
                  <a:lnTo>
                    <a:pt x="2049" y="511"/>
                  </a:lnTo>
                  <a:lnTo>
                    <a:pt x="2060" y="520"/>
                  </a:lnTo>
                  <a:lnTo>
                    <a:pt x="2071" y="533"/>
                  </a:lnTo>
                  <a:lnTo>
                    <a:pt x="2078" y="549"/>
                  </a:lnTo>
                  <a:lnTo>
                    <a:pt x="2080" y="571"/>
                  </a:lnTo>
                  <a:lnTo>
                    <a:pt x="2069" y="580"/>
                  </a:lnTo>
                  <a:lnTo>
                    <a:pt x="2062" y="588"/>
                  </a:lnTo>
                  <a:lnTo>
                    <a:pt x="2057" y="591"/>
                  </a:lnTo>
                  <a:lnTo>
                    <a:pt x="2048" y="595"/>
                  </a:lnTo>
                  <a:lnTo>
                    <a:pt x="2037" y="595"/>
                  </a:lnTo>
                  <a:lnTo>
                    <a:pt x="2017" y="591"/>
                  </a:lnTo>
                  <a:lnTo>
                    <a:pt x="2017" y="597"/>
                  </a:lnTo>
                  <a:lnTo>
                    <a:pt x="2026" y="597"/>
                  </a:lnTo>
                  <a:lnTo>
                    <a:pt x="2028" y="598"/>
                  </a:lnTo>
                  <a:lnTo>
                    <a:pt x="2029" y="600"/>
                  </a:lnTo>
                  <a:lnTo>
                    <a:pt x="2031" y="600"/>
                  </a:lnTo>
                  <a:lnTo>
                    <a:pt x="2033" y="600"/>
                  </a:lnTo>
                  <a:lnTo>
                    <a:pt x="2033" y="598"/>
                  </a:lnTo>
                  <a:lnTo>
                    <a:pt x="2035" y="598"/>
                  </a:lnTo>
                  <a:lnTo>
                    <a:pt x="2037" y="600"/>
                  </a:lnTo>
                  <a:lnTo>
                    <a:pt x="2037" y="604"/>
                  </a:lnTo>
                  <a:lnTo>
                    <a:pt x="2044" y="611"/>
                  </a:lnTo>
                  <a:lnTo>
                    <a:pt x="2046" y="615"/>
                  </a:lnTo>
                  <a:lnTo>
                    <a:pt x="2049" y="618"/>
                  </a:lnTo>
                  <a:lnTo>
                    <a:pt x="2057" y="620"/>
                  </a:lnTo>
                  <a:lnTo>
                    <a:pt x="2069" y="620"/>
                  </a:lnTo>
                  <a:lnTo>
                    <a:pt x="2073" y="684"/>
                  </a:lnTo>
                  <a:lnTo>
                    <a:pt x="2078" y="688"/>
                  </a:lnTo>
                  <a:lnTo>
                    <a:pt x="2082" y="689"/>
                  </a:lnTo>
                  <a:lnTo>
                    <a:pt x="2086" y="691"/>
                  </a:lnTo>
                  <a:lnTo>
                    <a:pt x="2091" y="695"/>
                  </a:lnTo>
                  <a:lnTo>
                    <a:pt x="2097" y="697"/>
                  </a:lnTo>
                  <a:lnTo>
                    <a:pt x="2095" y="684"/>
                  </a:lnTo>
                  <a:lnTo>
                    <a:pt x="2093" y="675"/>
                  </a:lnTo>
                  <a:lnTo>
                    <a:pt x="2089" y="664"/>
                  </a:lnTo>
                  <a:lnTo>
                    <a:pt x="2086" y="664"/>
                  </a:lnTo>
                  <a:lnTo>
                    <a:pt x="2089" y="624"/>
                  </a:lnTo>
                  <a:lnTo>
                    <a:pt x="2106" y="615"/>
                  </a:lnTo>
                  <a:lnTo>
                    <a:pt x="2126" y="608"/>
                  </a:lnTo>
                  <a:lnTo>
                    <a:pt x="2126" y="602"/>
                  </a:lnTo>
                  <a:lnTo>
                    <a:pt x="2128" y="597"/>
                  </a:lnTo>
                  <a:lnTo>
                    <a:pt x="2129" y="593"/>
                  </a:lnTo>
                  <a:lnTo>
                    <a:pt x="2131" y="589"/>
                  </a:lnTo>
                  <a:lnTo>
                    <a:pt x="2135" y="586"/>
                  </a:lnTo>
                  <a:lnTo>
                    <a:pt x="2137" y="580"/>
                  </a:lnTo>
                  <a:lnTo>
                    <a:pt x="2140" y="580"/>
                  </a:lnTo>
                  <a:lnTo>
                    <a:pt x="2137" y="540"/>
                  </a:lnTo>
                  <a:lnTo>
                    <a:pt x="2133" y="540"/>
                  </a:lnTo>
                  <a:lnTo>
                    <a:pt x="2133" y="544"/>
                  </a:lnTo>
                  <a:lnTo>
                    <a:pt x="2113" y="544"/>
                  </a:lnTo>
                  <a:lnTo>
                    <a:pt x="2117" y="493"/>
                  </a:lnTo>
                  <a:lnTo>
                    <a:pt x="2133" y="493"/>
                  </a:lnTo>
                  <a:lnTo>
                    <a:pt x="2133" y="484"/>
                  </a:lnTo>
                  <a:lnTo>
                    <a:pt x="2097" y="484"/>
                  </a:lnTo>
                  <a:lnTo>
                    <a:pt x="2093" y="477"/>
                  </a:lnTo>
                  <a:lnTo>
                    <a:pt x="2086" y="477"/>
                  </a:lnTo>
                  <a:lnTo>
                    <a:pt x="2080" y="468"/>
                  </a:lnTo>
                  <a:lnTo>
                    <a:pt x="2073" y="468"/>
                  </a:lnTo>
                  <a:lnTo>
                    <a:pt x="2073" y="464"/>
                  </a:lnTo>
                  <a:lnTo>
                    <a:pt x="2053" y="464"/>
                  </a:lnTo>
                  <a:lnTo>
                    <a:pt x="2040" y="448"/>
                  </a:lnTo>
                  <a:lnTo>
                    <a:pt x="2029" y="444"/>
                  </a:lnTo>
                  <a:lnTo>
                    <a:pt x="2026" y="393"/>
                  </a:lnTo>
                  <a:lnTo>
                    <a:pt x="2029" y="393"/>
                  </a:lnTo>
                  <a:lnTo>
                    <a:pt x="2033" y="368"/>
                  </a:lnTo>
                  <a:lnTo>
                    <a:pt x="2029" y="368"/>
                  </a:lnTo>
                  <a:lnTo>
                    <a:pt x="2029" y="360"/>
                  </a:lnTo>
                  <a:lnTo>
                    <a:pt x="2026" y="360"/>
                  </a:lnTo>
                  <a:lnTo>
                    <a:pt x="2026" y="300"/>
                  </a:lnTo>
                  <a:lnTo>
                    <a:pt x="2026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9" y="297"/>
                  </a:lnTo>
                  <a:lnTo>
                    <a:pt x="2040" y="297"/>
                  </a:lnTo>
                  <a:lnTo>
                    <a:pt x="2037" y="257"/>
                  </a:lnTo>
                  <a:lnTo>
                    <a:pt x="2046" y="253"/>
                  </a:lnTo>
                  <a:lnTo>
                    <a:pt x="2049" y="237"/>
                  </a:lnTo>
                  <a:lnTo>
                    <a:pt x="2057" y="237"/>
                  </a:lnTo>
                  <a:lnTo>
                    <a:pt x="2053" y="217"/>
                  </a:lnTo>
                  <a:lnTo>
                    <a:pt x="2049" y="217"/>
                  </a:lnTo>
                  <a:lnTo>
                    <a:pt x="2049" y="184"/>
                  </a:lnTo>
                  <a:lnTo>
                    <a:pt x="2033" y="171"/>
                  </a:lnTo>
                  <a:lnTo>
                    <a:pt x="2033" y="164"/>
                  </a:lnTo>
                  <a:lnTo>
                    <a:pt x="2029" y="164"/>
                  </a:lnTo>
                  <a:lnTo>
                    <a:pt x="2029" y="140"/>
                  </a:lnTo>
                  <a:lnTo>
                    <a:pt x="2024" y="113"/>
                  </a:lnTo>
                  <a:lnTo>
                    <a:pt x="2022" y="84"/>
                  </a:lnTo>
                  <a:lnTo>
                    <a:pt x="2020" y="53"/>
                  </a:lnTo>
                  <a:lnTo>
                    <a:pt x="2029" y="53"/>
                  </a:lnTo>
                  <a:lnTo>
                    <a:pt x="2026" y="37"/>
                  </a:lnTo>
                  <a:lnTo>
                    <a:pt x="2026" y="17"/>
                  </a:lnTo>
                  <a:lnTo>
                    <a:pt x="2037" y="11"/>
                  </a:lnTo>
                  <a:lnTo>
                    <a:pt x="2037" y="8"/>
                  </a:lnTo>
                  <a:lnTo>
                    <a:pt x="2060" y="4"/>
                  </a:lnTo>
                  <a:lnTo>
                    <a:pt x="2060" y="0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5"/>
            <p:cNvSpPr/>
            <p:nvPr/>
          </p:nvSpPr>
          <p:spPr>
            <a:xfrm>
              <a:off x="5148720" y="1272240"/>
              <a:ext cx="2004480" cy="1571760"/>
            </a:xfrm>
            <a:custGeom>
              <a:avLst/>
              <a:gdLst/>
              <a:ahLst/>
              <a:rect l="l" t="t" r="r" b="b"/>
              <a:pathLst>
                <a:path w="2360" h="1852">
                  <a:moveTo>
                    <a:pt x="1386" y="989"/>
                  </a:moveTo>
                  <a:lnTo>
                    <a:pt x="1440" y="992"/>
                  </a:lnTo>
                  <a:lnTo>
                    <a:pt x="1449" y="1003"/>
                  </a:lnTo>
                  <a:lnTo>
                    <a:pt x="1462" y="1012"/>
                  </a:lnTo>
                  <a:lnTo>
                    <a:pt x="1473" y="1021"/>
                  </a:lnTo>
                  <a:lnTo>
                    <a:pt x="1480" y="1032"/>
                  </a:lnTo>
                  <a:lnTo>
                    <a:pt x="1482" y="1036"/>
                  </a:lnTo>
                  <a:lnTo>
                    <a:pt x="1482" y="1041"/>
                  </a:lnTo>
                  <a:lnTo>
                    <a:pt x="1480" y="1047"/>
                  </a:lnTo>
                  <a:lnTo>
                    <a:pt x="1478" y="1050"/>
                  </a:lnTo>
                  <a:lnTo>
                    <a:pt x="1478" y="1054"/>
                  </a:lnTo>
                  <a:lnTo>
                    <a:pt x="1477" y="1056"/>
                  </a:lnTo>
                  <a:lnTo>
                    <a:pt x="1529" y="1056"/>
                  </a:lnTo>
                  <a:lnTo>
                    <a:pt x="1537" y="1070"/>
                  </a:lnTo>
                  <a:lnTo>
                    <a:pt x="1548" y="1080"/>
                  </a:lnTo>
                  <a:lnTo>
                    <a:pt x="1562" y="1085"/>
                  </a:lnTo>
                  <a:lnTo>
                    <a:pt x="1577" y="1092"/>
                  </a:lnTo>
                  <a:lnTo>
                    <a:pt x="1577" y="1120"/>
                  </a:lnTo>
                  <a:lnTo>
                    <a:pt x="1580" y="1120"/>
                  </a:lnTo>
                  <a:lnTo>
                    <a:pt x="1582" y="1114"/>
                  </a:lnTo>
                  <a:lnTo>
                    <a:pt x="1586" y="1110"/>
                  </a:lnTo>
                  <a:lnTo>
                    <a:pt x="1588" y="1109"/>
                  </a:lnTo>
                  <a:lnTo>
                    <a:pt x="1593" y="1109"/>
                  </a:lnTo>
                  <a:lnTo>
                    <a:pt x="1598" y="1109"/>
                  </a:lnTo>
                  <a:lnTo>
                    <a:pt x="1606" y="1109"/>
                  </a:lnTo>
                  <a:lnTo>
                    <a:pt x="1609" y="1129"/>
                  </a:lnTo>
                  <a:lnTo>
                    <a:pt x="1620" y="1129"/>
                  </a:lnTo>
                  <a:lnTo>
                    <a:pt x="1620" y="1125"/>
                  </a:lnTo>
                  <a:lnTo>
                    <a:pt x="1626" y="1120"/>
                  </a:lnTo>
                  <a:lnTo>
                    <a:pt x="1629" y="1112"/>
                  </a:lnTo>
                  <a:lnTo>
                    <a:pt x="1631" y="1105"/>
                  </a:lnTo>
                  <a:lnTo>
                    <a:pt x="1633" y="1096"/>
                  </a:lnTo>
                  <a:lnTo>
                    <a:pt x="1668" y="1098"/>
                  </a:lnTo>
                  <a:lnTo>
                    <a:pt x="1697" y="1100"/>
                  </a:lnTo>
                  <a:lnTo>
                    <a:pt x="1700" y="1116"/>
                  </a:lnTo>
                  <a:lnTo>
                    <a:pt x="1700" y="1136"/>
                  </a:lnTo>
                  <a:lnTo>
                    <a:pt x="1706" y="1136"/>
                  </a:lnTo>
                  <a:lnTo>
                    <a:pt x="1709" y="1130"/>
                  </a:lnTo>
                  <a:lnTo>
                    <a:pt x="1713" y="1129"/>
                  </a:lnTo>
                  <a:lnTo>
                    <a:pt x="1718" y="1129"/>
                  </a:lnTo>
                  <a:lnTo>
                    <a:pt x="1724" y="1129"/>
                  </a:lnTo>
                  <a:lnTo>
                    <a:pt x="1733" y="1129"/>
                  </a:lnTo>
                  <a:lnTo>
                    <a:pt x="1735" y="1134"/>
                  </a:lnTo>
                  <a:lnTo>
                    <a:pt x="1737" y="1140"/>
                  </a:lnTo>
                  <a:lnTo>
                    <a:pt x="1738" y="1143"/>
                  </a:lnTo>
                  <a:lnTo>
                    <a:pt x="1744" y="1147"/>
                  </a:lnTo>
                  <a:lnTo>
                    <a:pt x="1749" y="1147"/>
                  </a:lnTo>
                  <a:lnTo>
                    <a:pt x="1757" y="1149"/>
                  </a:lnTo>
                  <a:lnTo>
                    <a:pt x="1766" y="1136"/>
                  </a:lnTo>
                  <a:lnTo>
                    <a:pt x="1777" y="1129"/>
                  </a:lnTo>
                  <a:lnTo>
                    <a:pt x="1791" y="1127"/>
                  </a:lnTo>
                  <a:lnTo>
                    <a:pt x="1813" y="1129"/>
                  </a:lnTo>
                  <a:lnTo>
                    <a:pt x="1815" y="1136"/>
                  </a:lnTo>
                  <a:lnTo>
                    <a:pt x="1817" y="1145"/>
                  </a:lnTo>
                  <a:lnTo>
                    <a:pt x="1817" y="1156"/>
                  </a:lnTo>
                  <a:lnTo>
                    <a:pt x="1813" y="1156"/>
                  </a:lnTo>
                  <a:lnTo>
                    <a:pt x="1813" y="1169"/>
                  </a:lnTo>
                  <a:lnTo>
                    <a:pt x="1818" y="1169"/>
                  </a:lnTo>
                  <a:lnTo>
                    <a:pt x="1824" y="1169"/>
                  </a:lnTo>
                  <a:lnTo>
                    <a:pt x="1826" y="1170"/>
                  </a:lnTo>
                  <a:lnTo>
                    <a:pt x="1829" y="1170"/>
                  </a:lnTo>
                  <a:lnTo>
                    <a:pt x="1831" y="1172"/>
                  </a:lnTo>
                  <a:lnTo>
                    <a:pt x="1833" y="1174"/>
                  </a:lnTo>
                  <a:lnTo>
                    <a:pt x="1837" y="1176"/>
                  </a:lnTo>
                  <a:lnTo>
                    <a:pt x="1837" y="1169"/>
                  </a:lnTo>
                  <a:lnTo>
                    <a:pt x="1838" y="1163"/>
                  </a:lnTo>
                  <a:lnTo>
                    <a:pt x="1838" y="1158"/>
                  </a:lnTo>
                  <a:lnTo>
                    <a:pt x="1840" y="1154"/>
                  </a:lnTo>
                  <a:lnTo>
                    <a:pt x="1840" y="1149"/>
                  </a:lnTo>
                  <a:lnTo>
                    <a:pt x="1886" y="1156"/>
                  </a:lnTo>
                  <a:lnTo>
                    <a:pt x="1888" y="1170"/>
                  </a:lnTo>
                  <a:lnTo>
                    <a:pt x="1889" y="1189"/>
                  </a:lnTo>
                  <a:lnTo>
                    <a:pt x="1880" y="1189"/>
                  </a:lnTo>
                  <a:lnTo>
                    <a:pt x="1866" y="1216"/>
                  </a:lnTo>
                  <a:lnTo>
                    <a:pt x="1877" y="1216"/>
                  </a:lnTo>
                  <a:lnTo>
                    <a:pt x="1891" y="1205"/>
                  </a:lnTo>
                  <a:lnTo>
                    <a:pt x="1911" y="1198"/>
                  </a:lnTo>
                  <a:lnTo>
                    <a:pt x="1937" y="1196"/>
                  </a:lnTo>
                  <a:lnTo>
                    <a:pt x="1937" y="1223"/>
                  </a:lnTo>
                  <a:lnTo>
                    <a:pt x="1929" y="1229"/>
                  </a:lnTo>
                  <a:lnTo>
                    <a:pt x="1922" y="1232"/>
                  </a:lnTo>
                  <a:lnTo>
                    <a:pt x="1913" y="1234"/>
                  </a:lnTo>
                  <a:lnTo>
                    <a:pt x="1900" y="1236"/>
                  </a:lnTo>
                  <a:lnTo>
                    <a:pt x="1900" y="1249"/>
                  </a:lnTo>
                  <a:lnTo>
                    <a:pt x="1917" y="1249"/>
                  </a:lnTo>
                  <a:lnTo>
                    <a:pt x="1920" y="1265"/>
                  </a:lnTo>
                  <a:lnTo>
                    <a:pt x="1926" y="1265"/>
                  </a:lnTo>
                  <a:lnTo>
                    <a:pt x="1928" y="1270"/>
                  </a:lnTo>
                  <a:lnTo>
                    <a:pt x="1929" y="1276"/>
                  </a:lnTo>
                  <a:lnTo>
                    <a:pt x="1929" y="1280"/>
                  </a:lnTo>
                  <a:lnTo>
                    <a:pt x="1929" y="1283"/>
                  </a:lnTo>
                  <a:lnTo>
                    <a:pt x="1931" y="1285"/>
                  </a:lnTo>
                  <a:lnTo>
                    <a:pt x="1935" y="1287"/>
                  </a:lnTo>
                  <a:lnTo>
                    <a:pt x="1938" y="1287"/>
                  </a:lnTo>
                  <a:lnTo>
                    <a:pt x="1944" y="1289"/>
                  </a:lnTo>
                  <a:lnTo>
                    <a:pt x="1953" y="1289"/>
                  </a:lnTo>
                  <a:lnTo>
                    <a:pt x="1960" y="1281"/>
                  </a:lnTo>
                  <a:lnTo>
                    <a:pt x="1971" y="1280"/>
                  </a:lnTo>
                  <a:lnTo>
                    <a:pt x="1986" y="1280"/>
                  </a:lnTo>
                  <a:lnTo>
                    <a:pt x="1989" y="1292"/>
                  </a:lnTo>
                  <a:lnTo>
                    <a:pt x="2004" y="1290"/>
                  </a:lnTo>
                  <a:lnTo>
                    <a:pt x="2017" y="1290"/>
                  </a:lnTo>
                  <a:lnTo>
                    <a:pt x="2033" y="1292"/>
                  </a:lnTo>
                  <a:lnTo>
                    <a:pt x="2033" y="1283"/>
                  </a:lnTo>
                  <a:lnTo>
                    <a:pt x="2066" y="1280"/>
                  </a:lnTo>
                  <a:lnTo>
                    <a:pt x="2066" y="1283"/>
                  </a:lnTo>
                  <a:lnTo>
                    <a:pt x="2113" y="1289"/>
                  </a:lnTo>
                  <a:lnTo>
                    <a:pt x="2126" y="1305"/>
                  </a:lnTo>
                  <a:lnTo>
                    <a:pt x="2129" y="1305"/>
                  </a:lnTo>
                  <a:lnTo>
                    <a:pt x="2129" y="1316"/>
                  </a:lnTo>
                  <a:lnTo>
                    <a:pt x="2133" y="1316"/>
                  </a:lnTo>
                  <a:lnTo>
                    <a:pt x="2140" y="1307"/>
                  </a:lnTo>
                  <a:lnTo>
                    <a:pt x="2149" y="1301"/>
                  </a:lnTo>
                  <a:lnTo>
                    <a:pt x="2166" y="1300"/>
                  </a:lnTo>
                  <a:lnTo>
                    <a:pt x="2177" y="1316"/>
                  </a:lnTo>
                  <a:lnTo>
                    <a:pt x="2189" y="1309"/>
                  </a:lnTo>
                  <a:lnTo>
                    <a:pt x="2189" y="1305"/>
                  </a:lnTo>
                  <a:lnTo>
                    <a:pt x="2204" y="1298"/>
                  </a:lnTo>
                  <a:lnTo>
                    <a:pt x="2224" y="1296"/>
                  </a:lnTo>
                  <a:lnTo>
                    <a:pt x="2246" y="1296"/>
                  </a:lnTo>
                  <a:lnTo>
                    <a:pt x="2248" y="1300"/>
                  </a:lnTo>
                  <a:lnTo>
                    <a:pt x="2251" y="1301"/>
                  </a:lnTo>
                  <a:lnTo>
                    <a:pt x="2253" y="1305"/>
                  </a:lnTo>
                  <a:lnTo>
                    <a:pt x="2258" y="1318"/>
                  </a:lnTo>
                  <a:lnTo>
                    <a:pt x="2260" y="1334"/>
                  </a:lnTo>
                  <a:lnTo>
                    <a:pt x="2260" y="1352"/>
                  </a:lnTo>
                  <a:lnTo>
                    <a:pt x="2249" y="1356"/>
                  </a:lnTo>
                  <a:lnTo>
                    <a:pt x="2246" y="1369"/>
                  </a:lnTo>
                  <a:lnTo>
                    <a:pt x="2266" y="1369"/>
                  </a:lnTo>
                  <a:lnTo>
                    <a:pt x="2269" y="1429"/>
                  </a:lnTo>
                  <a:lnTo>
                    <a:pt x="2253" y="1432"/>
                  </a:lnTo>
                  <a:lnTo>
                    <a:pt x="2253" y="1436"/>
                  </a:lnTo>
                  <a:lnTo>
                    <a:pt x="2266" y="1447"/>
                  </a:lnTo>
                  <a:lnTo>
                    <a:pt x="2273" y="1460"/>
                  </a:lnTo>
                  <a:lnTo>
                    <a:pt x="2277" y="1478"/>
                  </a:lnTo>
                  <a:lnTo>
                    <a:pt x="2277" y="1500"/>
                  </a:lnTo>
                  <a:lnTo>
                    <a:pt x="2237" y="1496"/>
                  </a:lnTo>
                  <a:lnTo>
                    <a:pt x="2237" y="1500"/>
                  </a:lnTo>
                  <a:lnTo>
                    <a:pt x="2213" y="1500"/>
                  </a:lnTo>
                  <a:lnTo>
                    <a:pt x="2209" y="1492"/>
                  </a:lnTo>
                  <a:lnTo>
                    <a:pt x="2200" y="1492"/>
                  </a:lnTo>
                  <a:lnTo>
                    <a:pt x="2200" y="1489"/>
                  </a:lnTo>
                  <a:lnTo>
                    <a:pt x="2177" y="1489"/>
                  </a:lnTo>
                  <a:lnTo>
                    <a:pt x="2160" y="1469"/>
                  </a:lnTo>
                  <a:lnTo>
                    <a:pt x="2126" y="1469"/>
                  </a:lnTo>
                  <a:lnTo>
                    <a:pt x="2126" y="1465"/>
                  </a:lnTo>
                  <a:lnTo>
                    <a:pt x="2113" y="1465"/>
                  </a:lnTo>
                  <a:lnTo>
                    <a:pt x="2113" y="1460"/>
                  </a:lnTo>
                  <a:lnTo>
                    <a:pt x="2077" y="1460"/>
                  </a:lnTo>
                  <a:lnTo>
                    <a:pt x="2077" y="1452"/>
                  </a:lnTo>
                  <a:lnTo>
                    <a:pt x="2066" y="1449"/>
                  </a:lnTo>
                  <a:lnTo>
                    <a:pt x="2066" y="1452"/>
                  </a:lnTo>
                  <a:lnTo>
                    <a:pt x="2060" y="1452"/>
                  </a:lnTo>
                  <a:lnTo>
                    <a:pt x="2060" y="1469"/>
                  </a:lnTo>
                  <a:lnTo>
                    <a:pt x="2057" y="1469"/>
                  </a:lnTo>
                  <a:lnTo>
                    <a:pt x="2053" y="1480"/>
                  </a:lnTo>
                  <a:lnTo>
                    <a:pt x="2060" y="1480"/>
                  </a:lnTo>
                  <a:lnTo>
                    <a:pt x="2060" y="1483"/>
                  </a:lnTo>
                  <a:lnTo>
                    <a:pt x="2089" y="1489"/>
                  </a:lnTo>
                  <a:lnTo>
                    <a:pt x="2089" y="1529"/>
                  </a:lnTo>
                  <a:lnTo>
                    <a:pt x="2117" y="1529"/>
                  </a:lnTo>
                  <a:lnTo>
                    <a:pt x="2117" y="1532"/>
                  </a:lnTo>
                  <a:lnTo>
                    <a:pt x="2131" y="1538"/>
                  </a:lnTo>
                  <a:lnTo>
                    <a:pt x="2142" y="1547"/>
                  </a:lnTo>
                  <a:lnTo>
                    <a:pt x="2153" y="1556"/>
                  </a:lnTo>
                  <a:lnTo>
                    <a:pt x="2157" y="1563"/>
                  </a:lnTo>
                  <a:lnTo>
                    <a:pt x="2158" y="1565"/>
                  </a:lnTo>
                  <a:lnTo>
                    <a:pt x="2160" y="1567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4" y="1567"/>
                  </a:lnTo>
                  <a:lnTo>
                    <a:pt x="2166" y="1569"/>
                  </a:lnTo>
                  <a:lnTo>
                    <a:pt x="2189" y="1563"/>
                  </a:lnTo>
                  <a:lnTo>
                    <a:pt x="2193" y="1556"/>
                  </a:lnTo>
                  <a:lnTo>
                    <a:pt x="2204" y="1554"/>
                  </a:lnTo>
                  <a:lnTo>
                    <a:pt x="2218" y="1556"/>
                  </a:lnTo>
                  <a:lnTo>
                    <a:pt x="2235" y="1560"/>
                  </a:lnTo>
                  <a:lnTo>
                    <a:pt x="2249" y="1563"/>
                  </a:lnTo>
                  <a:lnTo>
                    <a:pt x="2260" y="1563"/>
                  </a:lnTo>
                  <a:lnTo>
                    <a:pt x="2262" y="1569"/>
                  </a:lnTo>
                  <a:lnTo>
                    <a:pt x="2264" y="1574"/>
                  </a:lnTo>
                  <a:lnTo>
                    <a:pt x="2264" y="1580"/>
                  </a:lnTo>
                  <a:lnTo>
                    <a:pt x="2264" y="1585"/>
                  </a:lnTo>
                  <a:lnTo>
                    <a:pt x="2266" y="1592"/>
                  </a:lnTo>
                  <a:lnTo>
                    <a:pt x="2277" y="1596"/>
                  </a:lnTo>
                  <a:lnTo>
                    <a:pt x="2277" y="1600"/>
                  </a:lnTo>
                  <a:lnTo>
                    <a:pt x="2280" y="1600"/>
                  </a:lnTo>
                  <a:lnTo>
                    <a:pt x="2280" y="1596"/>
                  </a:lnTo>
                  <a:lnTo>
                    <a:pt x="2288" y="1596"/>
                  </a:lnTo>
                  <a:lnTo>
                    <a:pt x="2293" y="1596"/>
                  </a:lnTo>
                  <a:lnTo>
                    <a:pt x="2298" y="1598"/>
                  </a:lnTo>
                  <a:lnTo>
                    <a:pt x="2304" y="1600"/>
                  </a:lnTo>
                  <a:lnTo>
                    <a:pt x="2309" y="1600"/>
                  </a:lnTo>
                  <a:lnTo>
                    <a:pt x="2317" y="1616"/>
                  </a:lnTo>
                  <a:lnTo>
                    <a:pt x="2326" y="1620"/>
                  </a:lnTo>
                  <a:lnTo>
                    <a:pt x="2326" y="1629"/>
                  </a:lnTo>
                  <a:lnTo>
                    <a:pt x="2333" y="1632"/>
                  </a:lnTo>
                  <a:lnTo>
                    <a:pt x="2333" y="1660"/>
                  </a:lnTo>
                  <a:lnTo>
                    <a:pt x="2329" y="1660"/>
                  </a:lnTo>
                  <a:lnTo>
                    <a:pt x="2333" y="1669"/>
                  </a:lnTo>
                  <a:lnTo>
                    <a:pt x="2337" y="1670"/>
                  </a:lnTo>
                  <a:lnTo>
                    <a:pt x="2342" y="1674"/>
                  </a:lnTo>
                  <a:lnTo>
                    <a:pt x="2346" y="1676"/>
                  </a:lnTo>
                  <a:lnTo>
                    <a:pt x="2349" y="1678"/>
                  </a:lnTo>
                  <a:lnTo>
                    <a:pt x="2355" y="1680"/>
                  </a:lnTo>
                  <a:lnTo>
                    <a:pt x="2360" y="1680"/>
                  </a:lnTo>
                  <a:lnTo>
                    <a:pt x="2360" y="1700"/>
                  </a:lnTo>
                  <a:lnTo>
                    <a:pt x="2360" y="1701"/>
                  </a:lnTo>
                  <a:lnTo>
                    <a:pt x="2360" y="1703"/>
                  </a:lnTo>
                  <a:lnTo>
                    <a:pt x="2358" y="1701"/>
                  </a:lnTo>
                  <a:lnTo>
                    <a:pt x="2358" y="1701"/>
                  </a:lnTo>
                  <a:lnTo>
                    <a:pt x="2357" y="1701"/>
                  </a:lnTo>
                  <a:lnTo>
                    <a:pt x="2357" y="1703"/>
                  </a:lnTo>
                  <a:lnTo>
                    <a:pt x="2360" y="1703"/>
                  </a:lnTo>
                  <a:lnTo>
                    <a:pt x="2360" y="1729"/>
                  </a:lnTo>
                  <a:lnTo>
                    <a:pt x="2326" y="1720"/>
                  </a:lnTo>
                  <a:lnTo>
                    <a:pt x="2320" y="1729"/>
                  </a:lnTo>
                  <a:lnTo>
                    <a:pt x="2306" y="1729"/>
                  </a:lnTo>
                  <a:lnTo>
                    <a:pt x="2297" y="1732"/>
                  </a:lnTo>
                  <a:lnTo>
                    <a:pt x="2284" y="1736"/>
                  </a:lnTo>
                  <a:lnTo>
                    <a:pt x="2271" y="1738"/>
                  </a:lnTo>
                  <a:lnTo>
                    <a:pt x="2257" y="1736"/>
                  </a:lnTo>
                  <a:lnTo>
                    <a:pt x="2253" y="1729"/>
                  </a:lnTo>
                  <a:lnTo>
                    <a:pt x="2249" y="1729"/>
                  </a:lnTo>
                  <a:lnTo>
                    <a:pt x="2249" y="1732"/>
                  </a:lnTo>
                  <a:lnTo>
                    <a:pt x="2226" y="1732"/>
                  </a:lnTo>
                  <a:lnTo>
                    <a:pt x="2226" y="1729"/>
                  </a:lnTo>
                  <a:lnTo>
                    <a:pt x="2209" y="1729"/>
                  </a:lnTo>
                  <a:lnTo>
                    <a:pt x="2209" y="1732"/>
                  </a:lnTo>
                  <a:lnTo>
                    <a:pt x="2166" y="1729"/>
                  </a:lnTo>
                  <a:lnTo>
                    <a:pt x="2166" y="1732"/>
                  </a:lnTo>
                  <a:lnTo>
                    <a:pt x="2173" y="1732"/>
                  </a:lnTo>
                  <a:lnTo>
                    <a:pt x="2182" y="1736"/>
                  </a:lnTo>
                  <a:lnTo>
                    <a:pt x="2193" y="1738"/>
                  </a:lnTo>
                  <a:lnTo>
                    <a:pt x="2206" y="1740"/>
                  </a:lnTo>
                  <a:lnTo>
                    <a:pt x="2206" y="1745"/>
                  </a:lnTo>
                  <a:lnTo>
                    <a:pt x="2220" y="1745"/>
                  </a:lnTo>
                  <a:lnTo>
                    <a:pt x="2278" y="1761"/>
                  </a:lnTo>
                  <a:lnTo>
                    <a:pt x="2337" y="1776"/>
                  </a:lnTo>
                  <a:lnTo>
                    <a:pt x="2344" y="1787"/>
                  </a:lnTo>
                  <a:lnTo>
                    <a:pt x="2349" y="1796"/>
                  </a:lnTo>
                  <a:lnTo>
                    <a:pt x="2355" y="1809"/>
                  </a:lnTo>
                  <a:lnTo>
                    <a:pt x="2357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7"/>
                  </a:lnTo>
                  <a:lnTo>
                    <a:pt x="2353" y="1829"/>
                  </a:lnTo>
                  <a:lnTo>
                    <a:pt x="2317" y="1829"/>
                  </a:lnTo>
                  <a:lnTo>
                    <a:pt x="2306" y="1843"/>
                  </a:lnTo>
                  <a:lnTo>
                    <a:pt x="2260" y="1843"/>
                  </a:lnTo>
                  <a:lnTo>
                    <a:pt x="2248" y="1847"/>
                  </a:lnTo>
                  <a:lnTo>
                    <a:pt x="2229" y="1849"/>
                  </a:lnTo>
                  <a:lnTo>
                    <a:pt x="2209" y="1850"/>
                  </a:lnTo>
                  <a:lnTo>
                    <a:pt x="2193" y="1849"/>
                  </a:lnTo>
                  <a:lnTo>
                    <a:pt x="2193" y="1843"/>
                  </a:lnTo>
                  <a:lnTo>
                    <a:pt x="2186" y="1843"/>
                  </a:lnTo>
                  <a:lnTo>
                    <a:pt x="2186" y="1840"/>
                  </a:lnTo>
                  <a:lnTo>
                    <a:pt x="2173" y="1840"/>
                  </a:lnTo>
                  <a:lnTo>
                    <a:pt x="2173" y="1836"/>
                  </a:lnTo>
                  <a:lnTo>
                    <a:pt x="2168" y="1836"/>
                  </a:lnTo>
                  <a:lnTo>
                    <a:pt x="2162" y="1838"/>
                  </a:lnTo>
                  <a:lnTo>
                    <a:pt x="2157" y="1840"/>
                  </a:lnTo>
                  <a:lnTo>
                    <a:pt x="2153" y="1841"/>
                  </a:lnTo>
                  <a:lnTo>
                    <a:pt x="2149" y="1843"/>
                  </a:lnTo>
                  <a:lnTo>
                    <a:pt x="2149" y="1849"/>
                  </a:lnTo>
                  <a:lnTo>
                    <a:pt x="2069" y="1849"/>
                  </a:lnTo>
                  <a:lnTo>
                    <a:pt x="2069" y="1843"/>
                  </a:lnTo>
                  <a:lnTo>
                    <a:pt x="2053" y="1840"/>
                  </a:lnTo>
                  <a:lnTo>
                    <a:pt x="2051" y="1836"/>
                  </a:lnTo>
                  <a:lnTo>
                    <a:pt x="2049" y="1830"/>
                  </a:lnTo>
                  <a:lnTo>
                    <a:pt x="2049" y="1823"/>
                  </a:lnTo>
                  <a:lnTo>
                    <a:pt x="2049" y="1816"/>
                  </a:lnTo>
                  <a:lnTo>
                    <a:pt x="2053" y="1816"/>
                  </a:lnTo>
                  <a:lnTo>
                    <a:pt x="2053" y="1805"/>
                  </a:lnTo>
                  <a:lnTo>
                    <a:pt x="2046" y="1805"/>
                  </a:lnTo>
                  <a:lnTo>
                    <a:pt x="2044" y="1803"/>
                  </a:lnTo>
                  <a:lnTo>
                    <a:pt x="2044" y="1801"/>
                  </a:lnTo>
                  <a:lnTo>
                    <a:pt x="2042" y="1800"/>
                  </a:lnTo>
                  <a:lnTo>
                    <a:pt x="2042" y="1798"/>
                  </a:lnTo>
                  <a:lnTo>
                    <a:pt x="2040" y="1796"/>
                  </a:lnTo>
                  <a:lnTo>
                    <a:pt x="2037" y="1796"/>
                  </a:lnTo>
                  <a:lnTo>
                    <a:pt x="2037" y="1800"/>
                  </a:lnTo>
                  <a:lnTo>
                    <a:pt x="2029" y="1800"/>
                  </a:lnTo>
                  <a:lnTo>
                    <a:pt x="2029" y="1805"/>
                  </a:lnTo>
                  <a:lnTo>
                    <a:pt x="1993" y="1805"/>
                  </a:lnTo>
                  <a:lnTo>
                    <a:pt x="1993" y="1800"/>
                  </a:lnTo>
                  <a:lnTo>
                    <a:pt x="1986" y="1800"/>
                  </a:lnTo>
                  <a:lnTo>
                    <a:pt x="1986" y="1796"/>
                  </a:lnTo>
                  <a:lnTo>
                    <a:pt x="1973" y="1796"/>
                  </a:lnTo>
                  <a:lnTo>
                    <a:pt x="1969" y="1789"/>
                  </a:lnTo>
                  <a:lnTo>
                    <a:pt x="1953" y="1783"/>
                  </a:lnTo>
                  <a:lnTo>
                    <a:pt x="1940" y="1769"/>
                  </a:lnTo>
                  <a:lnTo>
                    <a:pt x="1920" y="1763"/>
                  </a:lnTo>
                  <a:lnTo>
                    <a:pt x="1920" y="1760"/>
                  </a:lnTo>
                  <a:lnTo>
                    <a:pt x="1886" y="1763"/>
                  </a:lnTo>
                  <a:lnTo>
                    <a:pt x="1886" y="1769"/>
                  </a:lnTo>
                  <a:lnTo>
                    <a:pt x="1893" y="1769"/>
                  </a:lnTo>
                  <a:lnTo>
                    <a:pt x="1895" y="1774"/>
                  </a:lnTo>
                  <a:lnTo>
                    <a:pt x="1895" y="1778"/>
                  </a:lnTo>
                  <a:lnTo>
                    <a:pt x="1897" y="1783"/>
                  </a:lnTo>
                  <a:lnTo>
                    <a:pt x="1897" y="1789"/>
                  </a:lnTo>
                  <a:lnTo>
                    <a:pt x="1897" y="1796"/>
                  </a:lnTo>
                  <a:lnTo>
                    <a:pt x="1884" y="1798"/>
                  </a:lnTo>
                  <a:lnTo>
                    <a:pt x="1875" y="1800"/>
                  </a:lnTo>
                  <a:lnTo>
                    <a:pt x="1864" y="1800"/>
                  </a:lnTo>
                  <a:lnTo>
                    <a:pt x="1853" y="1796"/>
                  </a:lnTo>
                  <a:lnTo>
                    <a:pt x="1853" y="1800"/>
                  </a:lnTo>
                  <a:lnTo>
                    <a:pt x="1849" y="1800"/>
                  </a:lnTo>
                  <a:lnTo>
                    <a:pt x="1849" y="1825"/>
                  </a:lnTo>
                  <a:lnTo>
                    <a:pt x="1840" y="1829"/>
                  </a:lnTo>
                  <a:lnTo>
                    <a:pt x="1833" y="1838"/>
                  </a:lnTo>
                  <a:lnTo>
                    <a:pt x="1828" y="1843"/>
                  </a:lnTo>
                  <a:lnTo>
                    <a:pt x="1820" y="1847"/>
                  </a:lnTo>
                  <a:lnTo>
                    <a:pt x="1809" y="1849"/>
                  </a:lnTo>
                  <a:lnTo>
                    <a:pt x="1793" y="1849"/>
                  </a:lnTo>
                  <a:lnTo>
                    <a:pt x="1784" y="1852"/>
                  </a:lnTo>
                  <a:lnTo>
                    <a:pt x="1771" y="1850"/>
                  </a:lnTo>
                  <a:lnTo>
                    <a:pt x="1758" y="1847"/>
                  </a:lnTo>
                  <a:lnTo>
                    <a:pt x="1749" y="1843"/>
                  </a:lnTo>
                  <a:lnTo>
                    <a:pt x="1740" y="1820"/>
                  </a:lnTo>
                  <a:lnTo>
                    <a:pt x="1737" y="1820"/>
                  </a:lnTo>
                  <a:lnTo>
                    <a:pt x="1746" y="1769"/>
                  </a:lnTo>
                  <a:lnTo>
                    <a:pt x="1749" y="1769"/>
                  </a:lnTo>
                  <a:lnTo>
                    <a:pt x="1749" y="1740"/>
                  </a:lnTo>
                  <a:lnTo>
                    <a:pt x="1778" y="1736"/>
                  </a:lnTo>
                  <a:lnTo>
                    <a:pt x="1802" y="1730"/>
                  </a:lnTo>
                  <a:lnTo>
                    <a:pt x="1826" y="1720"/>
                  </a:lnTo>
                  <a:lnTo>
                    <a:pt x="1826" y="1716"/>
                  </a:lnTo>
                  <a:lnTo>
                    <a:pt x="1840" y="1703"/>
                  </a:lnTo>
                  <a:lnTo>
                    <a:pt x="1840" y="1696"/>
                  </a:lnTo>
                  <a:lnTo>
                    <a:pt x="1846" y="1696"/>
                  </a:lnTo>
                  <a:lnTo>
                    <a:pt x="1855" y="1685"/>
                  </a:lnTo>
                  <a:lnTo>
                    <a:pt x="1866" y="1678"/>
                  </a:lnTo>
                  <a:lnTo>
                    <a:pt x="1880" y="1672"/>
                  </a:lnTo>
                  <a:lnTo>
                    <a:pt x="1880" y="1665"/>
                  </a:lnTo>
                  <a:lnTo>
                    <a:pt x="1873" y="1660"/>
                  </a:lnTo>
                  <a:lnTo>
                    <a:pt x="1860" y="1654"/>
                  </a:lnTo>
                  <a:lnTo>
                    <a:pt x="1846" y="1647"/>
                  </a:lnTo>
                  <a:lnTo>
                    <a:pt x="1835" y="1641"/>
                  </a:lnTo>
                  <a:lnTo>
                    <a:pt x="1829" y="1636"/>
                  </a:lnTo>
                  <a:lnTo>
                    <a:pt x="1829" y="1600"/>
                  </a:lnTo>
                  <a:lnTo>
                    <a:pt x="1833" y="1600"/>
                  </a:lnTo>
                  <a:lnTo>
                    <a:pt x="1840" y="1563"/>
                  </a:lnTo>
                  <a:lnTo>
                    <a:pt x="1846" y="1563"/>
                  </a:lnTo>
                  <a:lnTo>
                    <a:pt x="1846" y="1540"/>
                  </a:lnTo>
                  <a:lnTo>
                    <a:pt x="1846" y="1538"/>
                  </a:lnTo>
                  <a:lnTo>
                    <a:pt x="1846" y="1538"/>
                  </a:lnTo>
                  <a:lnTo>
                    <a:pt x="1848" y="1538"/>
                  </a:lnTo>
                  <a:lnTo>
                    <a:pt x="1848" y="1538"/>
                  </a:lnTo>
                  <a:lnTo>
                    <a:pt x="1849" y="1538"/>
                  </a:lnTo>
                  <a:lnTo>
                    <a:pt x="1849" y="1536"/>
                  </a:lnTo>
                  <a:lnTo>
                    <a:pt x="1846" y="1536"/>
                  </a:lnTo>
                  <a:lnTo>
                    <a:pt x="1846" y="1512"/>
                  </a:lnTo>
                  <a:lnTo>
                    <a:pt x="1849" y="1512"/>
                  </a:lnTo>
                  <a:lnTo>
                    <a:pt x="1849" y="1496"/>
                  </a:lnTo>
                  <a:lnTo>
                    <a:pt x="1826" y="1476"/>
                  </a:lnTo>
                  <a:lnTo>
                    <a:pt x="1826" y="1469"/>
                  </a:lnTo>
                  <a:lnTo>
                    <a:pt x="1813" y="1465"/>
                  </a:lnTo>
                  <a:lnTo>
                    <a:pt x="1809" y="1452"/>
                  </a:lnTo>
                  <a:lnTo>
                    <a:pt x="1793" y="1440"/>
                  </a:lnTo>
                  <a:lnTo>
                    <a:pt x="1786" y="1423"/>
                  </a:lnTo>
                  <a:lnTo>
                    <a:pt x="1766" y="1423"/>
                  </a:lnTo>
                  <a:lnTo>
                    <a:pt x="1766" y="1420"/>
                  </a:lnTo>
                  <a:lnTo>
                    <a:pt x="1760" y="1420"/>
                  </a:lnTo>
                  <a:lnTo>
                    <a:pt x="1755" y="1418"/>
                  </a:lnTo>
                  <a:lnTo>
                    <a:pt x="1749" y="1418"/>
                  </a:lnTo>
                  <a:lnTo>
                    <a:pt x="1746" y="1416"/>
                  </a:lnTo>
                  <a:lnTo>
                    <a:pt x="1742" y="1412"/>
                  </a:lnTo>
                  <a:lnTo>
                    <a:pt x="1742" y="1410"/>
                  </a:lnTo>
                  <a:lnTo>
                    <a:pt x="1740" y="1409"/>
                  </a:lnTo>
                  <a:lnTo>
                    <a:pt x="1738" y="1405"/>
                  </a:lnTo>
                  <a:lnTo>
                    <a:pt x="1737" y="1400"/>
                  </a:lnTo>
                  <a:lnTo>
                    <a:pt x="1720" y="1403"/>
                  </a:lnTo>
                  <a:lnTo>
                    <a:pt x="1700" y="1405"/>
                  </a:lnTo>
                  <a:lnTo>
                    <a:pt x="1693" y="1380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89" y="1383"/>
                  </a:lnTo>
                  <a:lnTo>
                    <a:pt x="1689" y="1385"/>
                  </a:lnTo>
                  <a:lnTo>
                    <a:pt x="1680" y="1392"/>
                  </a:lnTo>
                  <a:lnTo>
                    <a:pt x="1675" y="1403"/>
                  </a:lnTo>
                  <a:lnTo>
                    <a:pt x="1669" y="1412"/>
                  </a:lnTo>
                  <a:lnTo>
                    <a:pt x="1662" y="1420"/>
                  </a:lnTo>
                  <a:lnTo>
                    <a:pt x="1651" y="1425"/>
                  </a:lnTo>
                  <a:lnTo>
                    <a:pt x="1637" y="1429"/>
                  </a:lnTo>
                  <a:lnTo>
                    <a:pt x="1635" y="1418"/>
                  </a:lnTo>
                  <a:lnTo>
                    <a:pt x="1631" y="1405"/>
                  </a:lnTo>
                  <a:lnTo>
                    <a:pt x="1633" y="1392"/>
                  </a:lnTo>
                  <a:lnTo>
                    <a:pt x="1637" y="1392"/>
                  </a:lnTo>
                  <a:lnTo>
                    <a:pt x="1638" y="1389"/>
                  </a:lnTo>
                  <a:lnTo>
                    <a:pt x="1640" y="1387"/>
                  </a:lnTo>
                  <a:lnTo>
                    <a:pt x="1642" y="1383"/>
                  </a:lnTo>
                  <a:lnTo>
                    <a:pt x="1644" y="1381"/>
                  </a:lnTo>
                  <a:lnTo>
                    <a:pt x="1646" y="1376"/>
                  </a:lnTo>
                  <a:lnTo>
                    <a:pt x="1642" y="1374"/>
                  </a:lnTo>
                  <a:lnTo>
                    <a:pt x="1638" y="1370"/>
                  </a:lnTo>
                  <a:lnTo>
                    <a:pt x="1637" y="1369"/>
                  </a:lnTo>
                  <a:lnTo>
                    <a:pt x="1629" y="1369"/>
                  </a:lnTo>
                  <a:lnTo>
                    <a:pt x="1629" y="1363"/>
                  </a:lnTo>
                  <a:lnTo>
                    <a:pt x="1613" y="1363"/>
                  </a:lnTo>
                  <a:lnTo>
                    <a:pt x="1613" y="1360"/>
                  </a:lnTo>
                  <a:lnTo>
                    <a:pt x="1606" y="1360"/>
                  </a:lnTo>
                  <a:lnTo>
                    <a:pt x="1606" y="1356"/>
                  </a:lnTo>
                  <a:lnTo>
                    <a:pt x="1589" y="1356"/>
                  </a:lnTo>
                  <a:lnTo>
                    <a:pt x="1589" y="1352"/>
                  </a:lnTo>
                  <a:lnTo>
                    <a:pt x="1586" y="1352"/>
                  </a:lnTo>
                  <a:lnTo>
                    <a:pt x="1586" y="1340"/>
                  </a:lnTo>
                  <a:lnTo>
                    <a:pt x="1557" y="1340"/>
                  </a:lnTo>
                  <a:lnTo>
                    <a:pt x="1557" y="1332"/>
                  </a:lnTo>
                  <a:lnTo>
                    <a:pt x="1553" y="1332"/>
                  </a:lnTo>
                  <a:lnTo>
                    <a:pt x="1553" y="1325"/>
                  </a:lnTo>
                  <a:lnTo>
                    <a:pt x="1546" y="1320"/>
                  </a:lnTo>
                  <a:lnTo>
                    <a:pt x="1540" y="1309"/>
                  </a:lnTo>
                  <a:lnTo>
                    <a:pt x="1497" y="1309"/>
                  </a:lnTo>
                  <a:lnTo>
                    <a:pt x="1497" y="1312"/>
                  </a:lnTo>
                  <a:lnTo>
                    <a:pt x="1513" y="1312"/>
                  </a:lnTo>
                  <a:lnTo>
                    <a:pt x="1517" y="1352"/>
                  </a:lnTo>
                  <a:lnTo>
                    <a:pt x="1513" y="1352"/>
                  </a:lnTo>
                  <a:lnTo>
                    <a:pt x="1513" y="1360"/>
                  </a:lnTo>
                  <a:lnTo>
                    <a:pt x="1506" y="1363"/>
                  </a:lnTo>
                  <a:lnTo>
                    <a:pt x="1506" y="1367"/>
                  </a:lnTo>
                  <a:lnTo>
                    <a:pt x="1508" y="1369"/>
                  </a:lnTo>
                  <a:lnTo>
                    <a:pt x="1509" y="1370"/>
                  </a:lnTo>
                  <a:lnTo>
                    <a:pt x="1511" y="1372"/>
                  </a:lnTo>
                  <a:lnTo>
                    <a:pt x="1513" y="1372"/>
                  </a:lnTo>
                  <a:lnTo>
                    <a:pt x="1513" y="1396"/>
                  </a:lnTo>
                  <a:lnTo>
                    <a:pt x="1498" y="1400"/>
                  </a:lnTo>
                  <a:lnTo>
                    <a:pt x="1480" y="1400"/>
                  </a:lnTo>
                  <a:lnTo>
                    <a:pt x="1480" y="1372"/>
                  </a:lnTo>
                  <a:lnTo>
                    <a:pt x="1493" y="1372"/>
                  </a:lnTo>
                  <a:lnTo>
                    <a:pt x="1493" y="1369"/>
                  </a:lnTo>
                  <a:lnTo>
                    <a:pt x="1440" y="1363"/>
                  </a:lnTo>
                  <a:lnTo>
                    <a:pt x="1440" y="1389"/>
                  </a:lnTo>
                  <a:lnTo>
                    <a:pt x="1437" y="1389"/>
                  </a:lnTo>
                  <a:lnTo>
                    <a:pt x="1433" y="1390"/>
                  </a:lnTo>
                  <a:lnTo>
                    <a:pt x="1431" y="1392"/>
                  </a:lnTo>
                  <a:lnTo>
                    <a:pt x="1428" y="1394"/>
                  </a:lnTo>
                  <a:lnTo>
                    <a:pt x="1426" y="1396"/>
                  </a:lnTo>
                  <a:lnTo>
                    <a:pt x="1426" y="1400"/>
                  </a:lnTo>
                  <a:lnTo>
                    <a:pt x="1413" y="1401"/>
                  </a:lnTo>
                  <a:lnTo>
                    <a:pt x="1398" y="1400"/>
                  </a:lnTo>
                  <a:lnTo>
                    <a:pt x="1384" y="1398"/>
                  </a:lnTo>
                  <a:lnTo>
                    <a:pt x="1369" y="1400"/>
                  </a:lnTo>
                  <a:lnTo>
                    <a:pt x="1369" y="1405"/>
                  </a:lnTo>
                  <a:lnTo>
                    <a:pt x="1360" y="1405"/>
                  </a:lnTo>
                  <a:lnTo>
                    <a:pt x="1360" y="1409"/>
                  </a:lnTo>
                  <a:lnTo>
                    <a:pt x="1353" y="1410"/>
                  </a:lnTo>
                  <a:lnTo>
                    <a:pt x="1338" y="1414"/>
                  </a:lnTo>
                  <a:lnTo>
                    <a:pt x="1320" y="1416"/>
                  </a:lnTo>
                  <a:lnTo>
                    <a:pt x="1302" y="1420"/>
                  </a:lnTo>
                  <a:lnTo>
                    <a:pt x="1286" y="1421"/>
                  </a:lnTo>
                  <a:lnTo>
                    <a:pt x="1277" y="1420"/>
                  </a:lnTo>
                  <a:lnTo>
                    <a:pt x="1277" y="1416"/>
                  </a:lnTo>
                  <a:lnTo>
                    <a:pt x="1269" y="1416"/>
                  </a:lnTo>
                  <a:lnTo>
                    <a:pt x="1260" y="1405"/>
                  </a:lnTo>
                  <a:lnTo>
                    <a:pt x="1253" y="1405"/>
                  </a:lnTo>
                  <a:lnTo>
                    <a:pt x="1253" y="1400"/>
                  </a:lnTo>
                  <a:lnTo>
                    <a:pt x="1229" y="1405"/>
                  </a:lnTo>
                  <a:lnTo>
                    <a:pt x="1229" y="1409"/>
                  </a:lnTo>
                  <a:lnTo>
                    <a:pt x="1197" y="1409"/>
                  </a:lnTo>
                  <a:lnTo>
                    <a:pt x="1186" y="1392"/>
                  </a:lnTo>
                  <a:lnTo>
                    <a:pt x="1177" y="1392"/>
                  </a:lnTo>
                  <a:lnTo>
                    <a:pt x="1169" y="1380"/>
                  </a:lnTo>
                  <a:lnTo>
                    <a:pt x="1157" y="1376"/>
                  </a:lnTo>
                  <a:lnTo>
                    <a:pt x="1157" y="1343"/>
                  </a:lnTo>
                  <a:lnTo>
                    <a:pt x="1200" y="1343"/>
                  </a:lnTo>
                  <a:lnTo>
                    <a:pt x="1206" y="1336"/>
                  </a:lnTo>
                  <a:lnTo>
                    <a:pt x="1200" y="1334"/>
                  </a:lnTo>
                  <a:lnTo>
                    <a:pt x="1197" y="1330"/>
                  </a:lnTo>
                  <a:lnTo>
                    <a:pt x="1195" y="1327"/>
                  </a:lnTo>
                  <a:lnTo>
                    <a:pt x="1191" y="1325"/>
                  </a:lnTo>
                  <a:lnTo>
                    <a:pt x="1188" y="1323"/>
                  </a:lnTo>
                  <a:lnTo>
                    <a:pt x="1184" y="1321"/>
                  </a:lnTo>
                  <a:lnTo>
                    <a:pt x="1177" y="1320"/>
                  </a:lnTo>
                  <a:lnTo>
                    <a:pt x="1168" y="1323"/>
                  </a:lnTo>
                  <a:lnTo>
                    <a:pt x="1153" y="1325"/>
                  </a:lnTo>
                  <a:lnTo>
                    <a:pt x="1138" y="1325"/>
                  </a:lnTo>
                  <a:lnTo>
                    <a:pt x="1126" y="1325"/>
                  </a:lnTo>
                  <a:lnTo>
                    <a:pt x="1120" y="1309"/>
                  </a:lnTo>
                  <a:lnTo>
                    <a:pt x="1117" y="1309"/>
                  </a:lnTo>
                  <a:lnTo>
                    <a:pt x="1113" y="1240"/>
                  </a:lnTo>
                  <a:lnTo>
                    <a:pt x="1109" y="1240"/>
                  </a:lnTo>
                  <a:lnTo>
                    <a:pt x="1109" y="1232"/>
                  </a:lnTo>
                  <a:lnTo>
                    <a:pt x="1106" y="1232"/>
                  </a:lnTo>
                  <a:lnTo>
                    <a:pt x="1106" y="1180"/>
                  </a:lnTo>
                  <a:lnTo>
                    <a:pt x="1109" y="1180"/>
                  </a:lnTo>
                  <a:lnTo>
                    <a:pt x="1113" y="1120"/>
                  </a:lnTo>
                  <a:lnTo>
                    <a:pt x="1117" y="1120"/>
                  </a:lnTo>
                  <a:lnTo>
                    <a:pt x="1117" y="1109"/>
                  </a:lnTo>
                  <a:lnTo>
                    <a:pt x="1120" y="1109"/>
                  </a:lnTo>
                  <a:lnTo>
                    <a:pt x="1120" y="1096"/>
                  </a:lnTo>
                  <a:lnTo>
                    <a:pt x="1126" y="1096"/>
                  </a:lnTo>
                  <a:lnTo>
                    <a:pt x="1126" y="1089"/>
                  </a:lnTo>
                  <a:lnTo>
                    <a:pt x="1129" y="1089"/>
                  </a:lnTo>
                  <a:lnTo>
                    <a:pt x="1129" y="1076"/>
                  </a:lnTo>
                  <a:lnTo>
                    <a:pt x="1160" y="1052"/>
                  </a:lnTo>
                  <a:lnTo>
                    <a:pt x="1160" y="1049"/>
                  </a:lnTo>
                  <a:lnTo>
                    <a:pt x="1186" y="1049"/>
                  </a:lnTo>
                  <a:lnTo>
                    <a:pt x="1186" y="1045"/>
                  </a:lnTo>
                  <a:lnTo>
                    <a:pt x="1213" y="1045"/>
                  </a:lnTo>
                  <a:lnTo>
                    <a:pt x="1215" y="1063"/>
                  </a:lnTo>
                  <a:lnTo>
                    <a:pt x="1215" y="1078"/>
                  </a:lnTo>
                  <a:lnTo>
                    <a:pt x="1209" y="1096"/>
                  </a:lnTo>
                  <a:lnTo>
                    <a:pt x="1206" y="1096"/>
                  </a:lnTo>
                  <a:lnTo>
                    <a:pt x="1200" y="1129"/>
                  </a:lnTo>
                  <a:lnTo>
                    <a:pt x="1198" y="1138"/>
                  </a:lnTo>
                  <a:lnTo>
                    <a:pt x="1197" y="1150"/>
                  </a:lnTo>
                  <a:lnTo>
                    <a:pt x="1197" y="1165"/>
                  </a:lnTo>
                  <a:lnTo>
                    <a:pt x="1200" y="1165"/>
                  </a:lnTo>
                  <a:lnTo>
                    <a:pt x="1200" y="1172"/>
                  </a:lnTo>
                  <a:lnTo>
                    <a:pt x="1220" y="1189"/>
                  </a:lnTo>
                  <a:lnTo>
                    <a:pt x="1220" y="1212"/>
                  </a:lnTo>
                  <a:lnTo>
                    <a:pt x="1226" y="1212"/>
                  </a:lnTo>
                  <a:lnTo>
                    <a:pt x="1229" y="1225"/>
                  </a:lnTo>
                  <a:lnTo>
                    <a:pt x="1229" y="1232"/>
                  </a:lnTo>
                  <a:lnTo>
                    <a:pt x="1233" y="1238"/>
                  </a:lnTo>
                  <a:lnTo>
                    <a:pt x="1238" y="1241"/>
                  </a:lnTo>
                  <a:lnTo>
                    <a:pt x="1249" y="1249"/>
                  </a:lnTo>
                  <a:lnTo>
                    <a:pt x="1244" y="1240"/>
                  </a:lnTo>
                  <a:lnTo>
                    <a:pt x="1240" y="1234"/>
                  </a:lnTo>
                  <a:lnTo>
                    <a:pt x="1238" y="1225"/>
                  </a:lnTo>
                  <a:lnTo>
                    <a:pt x="1237" y="1212"/>
                  </a:lnTo>
                  <a:lnTo>
                    <a:pt x="1240" y="1212"/>
                  </a:lnTo>
                  <a:lnTo>
                    <a:pt x="1240" y="1196"/>
                  </a:lnTo>
                  <a:lnTo>
                    <a:pt x="1242" y="1196"/>
                  </a:lnTo>
                  <a:lnTo>
                    <a:pt x="1244" y="1194"/>
                  </a:lnTo>
                  <a:lnTo>
                    <a:pt x="1248" y="1190"/>
                  </a:lnTo>
                  <a:lnTo>
                    <a:pt x="1249" y="1189"/>
                  </a:lnTo>
                  <a:lnTo>
                    <a:pt x="1237" y="1183"/>
                  </a:lnTo>
                  <a:lnTo>
                    <a:pt x="1228" y="1174"/>
                  </a:lnTo>
                  <a:lnTo>
                    <a:pt x="1222" y="1160"/>
                  </a:lnTo>
                  <a:lnTo>
                    <a:pt x="1218" y="1145"/>
                  </a:lnTo>
                  <a:lnTo>
                    <a:pt x="1217" y="1129"/>
                  </a:lnTo>
                  <a:lnTo>
                    <a:pt x="1237" y="1125"/>
                  </a:lnTo>
                  <a:lnTo>
                    <a:pt x="1237" y="1109"/>
                  </a:lnTo>
                  <a:lnTo>
                    <a:pt x="1229" y="1109"/>
                  </a:lnTo>
                  <a:lnTo>
                    <a:pt x="1231" y="1092"/>
                  </a:lnTo>
                  <a:lnTo>
                    <a:pt x="1233" y="1081"/>
                  </a:lnTo>
                  <a:lnTo>
                    <a:pt x="1237" y="1069"/>
                  </a:lnTo>
                  <a:lnTo>
                    <a:pt x="1260" y="1069"/>
                  </a:lnTo>
                  <a:lnTo>
                    <a:pt x="1260" y="1036"/>
                  </a:lnTo>
                  <a:lnTo>
                    <a:pt x="1273" y="1029"/>
                  </a:lnTo>
                  <a:lnTo>
                    <a:pt x="1273" y="1025"/>
                  </a:lnTo>
                  <a:lnTo>
                    <a:pt x="1293" y="1018"/>
                  </a:lnTo>
                  <a:lnTo>
                    <a:pt x="1317" y="1016"/>
                  </a:lnTo>
                  <a:lnTo>
                    <a:pt x="1318" y="1020"/>
                  </a:lnTo>
                  <a:lnTo>
                    <a:pt x="1322" y="1021"/>
                  </a:lnTo>
                  <a:lnTo>
                    <a:pt x="1326" y="1025"/>
                  </a:lnTo>
                  <a:lnTo>
                    <a:pt x="1328" y="1027"/>
                  </a:lnTo>
                  <a:lnTo>
                    <a:pt x="1329" y="1029"/>
                  </a:lnTo>
                  <a:lnTo>
                    <a:pt x="1331" y="1032"/>
                  </a:lnTo>
                  <a:lnTo>
                    <a:pt x="1331" y="1036"/>
                  </a:lnTo>
                  <a:lnTo>
                    <a:pt x="1331" y="1040"/>
                  </a:lnTo>
                  <a:lnTo>
                    <a:pt x="1331" y="1041"/>
                  </a:lnTo>
                  <a:lnTo>
                    <a:pt x="1331" y="1045"/>
                  </a:lnTo>
                  <a:lnTo>
                    <a:pt x="1331" y="1047"/>
                  </a:lnTo>
                  <a:lnTo>
                    <a:pt x="1333" y="1050"/>
                  </a:lnTo>
                  <a:lnTo>
                    <a:pt x="1337" y="1052"/>
                  </a:lnTo>
                  <a:lnTo>
                    <a:pt x="1340" y="1056"/>
                  </a:lnTo>
                  <a:lnTo>
                    <a:pt x="1335" y="1034"/>
                  </a:lnTo>
                  <a:lnTo>
                    <a:pt x="1333" y="1009"/>
                  </a:lnTo>
                  <a:lnTo>
                    <a:pt x="1338" y="1007"/>
                  </a:lnTo>
                  <a:lnTo>
                    <a:pt x="1340" y="1005"/>
                  </a:lnTo>
                  <a:lnTo>
                    <a:pt x="1342" y="1003"/>
                  </a:lnTo>
                  <a:lnTo>
                    <a:pt x="1344" y="1001"/>
                  </a:lnTo>
                  <a:lnTo>
                    <a:pt x="1344" y="1001"/>
                  </a:lnTo>
                  <a:lnTo>
                    <a:pt x="1346" y="1000"/>
                  </a:lnTo>
                  <a:lnTo>
                    <a:pt x="1360" y="1000"/>
                  </a:lnTo>
                  <a:lnTo>
                    <a:pt x="1360" y="996"/>
                  </a:lnTo>
                  <a:lnTo>
                    <a:pt x="1373" y="996"/>
                  </a:lnTo>
                  <a:lnTo>
                    <a:pt x="1373" y="992"/>
                  </a:lnTo>
                  <a:lnTo>
                    <a:pt x="1386" y="992"/>
                  </a:lnTo>
                  <a:lnTo>
                    <a:pt x="1386" y="989"/>
                  </a:lnTo>
                  <a:close/>
                  <a:moveTo>
                    <a:pt x="686" y="949"/>
                  </a:moveTo>
                  <a:lnTo>
                    <a:pt x="688" y="965"/>
                  </a:lnTo>
                  <a:lnTo>
                    <a:pt x="689" y="985"/>
                  </a:lnTo>
                  <a:lnTo>
                    <a:pt x="684" y="985"/>
                  </a:lnTo>
                  <a:lnTo>
                    <a:pt x="678" y="987"/>
                  </a:lnTo>
                  <a:lnTo>
                    <a:pt x="673" y="989"/>
                  </a:lnTo>
                  <a:lnTo>
                    <a:pt x="666" y="989"/>
                  </a:lnTo>
                  <a:lnTo>
                    <a:pt x="662" y="972"/>
                  </a:lnTo>
                  <a:lnTo>
                    <a:pt x="660" y="952"/>
                  </a:lnTo>
                  <a:lnTo>
                    <a:pt x="666" y="950"/>
                  </a:lnTo>
                  <a:lnTo>
                    <a:pt x="671" y="949"/>
                  </a:lnTo>
                  <a:lnTo>
                    <a:pt x="677" y="949"/>
                  </a:lnTo>
                  <a:lnTo>
                    <a:pt x="686" y="949"/>
                  </a:lnTo>
                  <a:close/>
                  <a:moveTo>
                    <a:pt x="146" y="947"/>
                  </a:moveTo>
                  <a:lnTo>
                    <a:pt x="160" y="949"/>
                  </a:lnTo>
                  <a:lnTo>
                    <a:pt x="173" y="954"/>
                  </a:lnTo>
                  <a:lnTo>
                    <a:pt x="189" y="960"/>
                  </a:lnTo>
                  <a:lnTo>
                    <a:pt x="208" y="963"/>
                  </a:lnTo>
                  <a:lnTo>
                    <a:pt x="226" y="965"/>
                  </a:lnTo>
                  <a:lnTo>
                    <a:pt x="233" y="989"/>
                  </a:lnTo>
                  <a:lnTo>
                    <a:pt x="240" y="992"/>
                  </a:lnTo>
                  <a:lnTo>
                    <a:pt x="242" y="996"/>
                  </a:lnTo>
                  <a:lnTo>
                    <a:pt x="244" y="1000"/>
                  </a:lnTo>
                  <a:lnTo>
                    <a:pt x="246" y="1005"/>
                  </a:lnTo>
                  <a:lnTo>
                    <a:pt x="248" y="1009"/>
                  </a:lnTo>
                  <a:lnTo>
                    <a:pt x="249" y="1012"/>
                  </a:lnTo>
                  <a:lnTo>
                    <a:pt x="293" y="1009"/>
                  </a:lnTo>
                  <a:lnTo>
                    <a:pt x="297" y="1016"/>
                  </a:lnTo>
                  <a:lnTo>
                    <a:pt x="306" y="1016"/>
                  </a:lnTo>
                  <a:lnTo>
                    <a:pt x="306" y="1020"/>
                  </a:lnTo>
                  <a:lnTo>
                    <a:pt x="317" y="1025"/>
                  </a:lnTo>
                  <a:lnTo>
                    <a:pt x="322" y="1041"/>
                  </a:lnTo>
                  <a:lnTo>
                    <a:pt x="331" y="1060"/>
                  </a:lnTo>
                  <a:lnTo>
                    <a:pt x="340" y="1078"/>
                  </a:lnTo>
                  <a:lnTo>
                    <a:pt x="346" y="1098"/>
                  </a:lnTo>
                  <a:lnTo>
                    <a:pt x="346" y="1116"/>
                  </a:lnTo>
                  <a:lnTo>
                    <a:pt x="340" y="1116"/>
                  </a:lnTo>
                  <a:lnTo>
                    <a:pt x="340" y="1125"/>
                  </a:lnTo>
                  <a:lnTo>
                    <a:pt x="338" y="1125"/>
                  </a:lnTo>
                  <a:lnTo>
                    <a:pt x="335" y="1127"/>
                  </a:lnTo>
                  <a:lnTo>
                    <a:pt x="333" y="1129"/>
                  </a:lnTo>
                  <a:lnTo>
                    <a:pt x="329" y="1132"/>
                  </a:lnTo>
                  <a:lnTo>
                    <a:pt x="337" y="1132"/>
                  </a:lnTo>
                  <a:lnTo>
                    <a:pt x="346" y="1129"/>
                  </a:lnTo>
                  <a:lnTo>
                    <a:pt x="360" y="1127"/>
                  </a:lnTo>
                  <a:lnTo>
                    <a:pt x="373" y="1129"/>
                  </a:lnTo>
                  <a:lnTo>
                    <a:pt x="377" y="1149"/>
                  </a:lnTo>
                  <a:lnTo>
                    <a:pt x="377" y="1172"/>
                  </a:lnTo>
                  <a:lnTo>
                    <a:pt x="373" y="1192"/>
                  </a:lnTo>
                  <a:lnTo>
                    <a:pt x="377" y="1192"/>
                  </a:lnTo>
                  <a:lnTo>
                    <a:pt x="384" y="1181"/>
                  </a:lnTo>
                  <a:lnTo>
                    <a:pt x="391" y="1174"/>
                  </a:lnTo>
                  <a:lnTo>
                    <a:pt x="402" y="1169"/>
                  </a:lnTo>
                  <a:lnTo>
                    <a:pt x="417" y="1169"/>
                  </a:lnTo>
                  <a:lnTo>
                    <a:pt x="426" y="1178"/>
                  </a:lnTo>
                  <a:lnTo>
                    <a:pt x="435" y="1183"/>
                  </a:lnTo>
                  <a:lnTo>
                    <a:pt x="442" y="1190"/>
                  </a:lnTo>
                  <a:lnTo>
                    <a:pt x="448" y="1198"/>
                  </a:lnTo>
                  <a:lnTo>
                    <a:pt x="451" y="1210"/>
                  </a:lnTo>
                  <a:lnTo>
                    <a:pt x="453" y="1229"/>
                  </a:lnTo>
                  <a:lnTo>
                    <a:pt x="469" y="1225"/>
                  </a:lnTo>
                  <a:lnTo>
                    <a:pt x="489" y="1223"/>
                  </a:lnTo>
                  <a:lnTo>
                    <a:pt x="489" y="1223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3" y="1220"/>
                  </a:lnTo>
                  <a:lnTo>
                    <a:pt x="493" y="1196"/>
                  </a:lnTo>
                  <a:lnTo>
                    <a:pt x="513" y="1196"/>
                  </a:lnTo>
                  <a:lnTo>
                    <a:pt x="537" y="1236"/>
                  </a:lnTo>
                  <a:lnTo>
                    <a:pt x="537" y="1280"/>
                  </a:lnTo>
                  <a:lnTo>
                    <a:pt x="549" y="1312"/>
                  </a:lnTo>
                  <a:lnTo>
                    <a:pt x="557" y="1309"/>
                  </a:lnTo>
                  <a:lnTo>
                    <a:pt x="560" y="1292"/>
                  </a:lnTo>
                  <a:lnTo>
                    <a:pt x="560" y="1274"/>
                  </a:lnTo>
                  <a:lnTo>
                    <a:pt x="560" y="1256"/>
                  </a:lnTo>
                  <a:lnTo>
                    <a:pt x="557" y="1247"/>
                  </a:lnTo>
                  <a:lnTo>
                    <a:pt x="557" y="1234"/>
                  </a:lnTo>
                  <a:lnTo>
                    <a:pt x="557" y="1220"/>
                  </a:lnTo>
                  <a:lnTo>
                    <a:pt x="557" y="1203"/>
                  </a:lnTo>
                  <a:lnTo>
                    <a:pt x="553" y="1203"/>
                  </a:lnTo>
                  <a:lnTo>
                    <a:pt x="557" y="1160"/>
                  </a:lnTo>
                  <a:lnTo>
                    <a:pt x="571" y="1161"/>
                  </a:lnTo>
                  <a:lnTo>
                    <a:pt x="584" y="1165"/>
                  </a:lnTo>
                  <a:lnTo>
                    <a:pt x="593" y="1169"/>
                  </a:lnTo>
                  <a:lnTo>
                    <a:pt x="606" y="1172"/>
                  </a:lnTo>
                  <a:lnTo>
                    <a:pt x="604" y="1167"/>
                  </a:lnTo>
                  <a:lnTo>
                    <a:pt x="602" y="1165"/>
                  </a:lnTo>
                  <a:lnTo>
                    <a:pt x="600" y="1161"/>
                  </a:lnTo>
                  <a:lnTo>
                    <a:pt x="598" y="1160"/>
                  </a:lnTo>
                  <a:lnTo>
                    <a:pt x="597" y="1156"/>
                  </a:lnTo>
                  <a:lnTo>
                    <a:pt x="593" y="1156"/>
                  </a:lnTo>
                  <a:lnTo>
                    <a:pt x="593" y="1129"/>
                  </a:lnTo>
                  <a:lnTo>
                    <a:pt x="606" y="1125"/>
                  </a:lnTo>
                  <a:lnTo>
                    <a:pt x="617" y="1118"/>
                  </a:lnTo>
                  <a:lnTo>
                    <a:pt x="629" y="1116"/>
                  </a:lnTo>
                  <a:lnTo>
                    <a:pt x="644" y="1118"/>
                  </a:lnTo>
                  <a:lnTo>
                    <a:pt x="657" y="1120"/>
                  </a:lnTo>
                  <a:lnTo>
                    <a:pt x="657" y="1129"/>
                  </a:lnTo>
                  <a:lnTo>
                    <a:pt x="666" y="1132"/>
                  </a:lnTo>
                  <a:lnTo>
                    <a:pt x="668" y="1147"/>
                  </a:lnTo>
                  <a:lnTo>
                    <a:pt x="666" y="1163"/>
                  </a:lnTo>
                  <a:lnTo>
                    <a:pt x="658" y="1180"/>
                  </a:lnTo>
                  <a:lnTo>
                    <a:pt x="653" y="1192"/>
                  </a:lnTo>
                  <a:lnTo>
                    <a:pt x="649" y="1203"/>
                  </a:lnTo>
                  <a:lnTo>
                    <a:pt x="637" y="1203"/>
                  </a:lnTo>
                  <a:lnTo>
                    <a:pt x="637" y="1209"/>
                  </a:lnTo>
                  <a:lnTo>
                    <a:pt x="642" y="1220"/>
                  </a:lnTo>
                  <a:lnTo>
                    <a:pt x="644" y="1234"/>
                  </a:lnTo>
                  <a:lnTo>
                    <a:pt x="644" y="1249"/>
                  </a:lnTo>
                  <a:lnTo>
                    <a:pt x="642" y="1265"/>
                  </a:lnTo>
                  <a:lnTo>
                    <a:pt x="646" y="1280"/>
                  </a:lnTo>
                  <a:lnTo>
                    <a:pt x="649" y="1280"/>
                  </a:lnTo>
                  <a:lnTo>
                    <a:pt x="649" y="1305"/>
                  </a:lnTo>
                  <a:lnTo>
                    <a:pt x="653" y="1305"/>
                  </a:lnTo>
                  <a:lnTo>
                    <a:pt x="660" y="1329"/>
                  </a:lnTo>
                  <a:lnTo>
                    <a:pt x="666" y="1329"/>
                  </a:lnTo>
                  <a:lnTo>
                    <a:pt x="666" y="1392"/>
                  </a:lnTo>
                  <a:lnTo>
                    <a:pt x="677" y="1400"/>
                  </a:lnTo>
                  <a:lnTo>
                    <a:pt x="677" y="1409"/>
                  </a:lnTo>
                  <a:lnTo>
                    <a:pt x="689" y="1416"/>
                  </a:lnTo>
                  <a:lnTo>
                    <a:pt x="689" y="1423"/>
                  </a:lnTo>
                  <a:lnTo>
                    <a:pt x="693" y="1423"/>
                  </a:lnTo>
                  <a:lnTo>
                    <a:pt x="697" y="1432"/>
                  </a:lnTo>
                  <a:lnTo>
                    <a:pt x="726" y="1432"/>
                  </a:lnTo>
                  <a:lnTo>
                    <a:pt x="729" y="1443"/>
                  </a:lnTo>
                  <a:lnTo>
                    <a:pt x="737" y="1452"/>
                  </a:lnTo>
                  <a:lnTo>
                    <a:pt x="740" y="1465"/>
                  </a:lnTo>
                  <a:lnTo>
                    <a:pt x="755" y="1467"/>
                  </a:lnTo>
                  <a:lnTo>
                    <a:pt x="764" y="1470"/>
                  </a:lnTo>
                  <a:lnTo>
                    <a:pt x="771" y="1478"/>
                  </a:lnTo>
                  <a:lnTo>
                    <a:pt x="777" y="1485"/>
                  </a:lnTo>
                  <a:lnTo>
                    <a:pt x="786" y="1492"/>
                  </a:lnTo>
                  <a:lnTo>
                    <a:pt x="780" y="1532"/>
                  </a:lnTo>
                  <a:lnTo>
                    <a:pt x="764" y="1530"/>
                  </a:lnTo>
                  <a:lnTo>
                    <a:pt x="749" y="1527"/>
                  </a:lnTo>
                  <a:lnTo>
                    <a:pt x="737" y="1520"/>
                  </a:lnTo>
                  <a:lnTo>
                    <a:pt x="735" y="1527"/>
                  </a:lnTo>
                  <a:lnTo>
                    <a:pt x="733" y="1530"/>
                  </a:lnTo>
                  <a:lnTo>
                    <a:pt x="731" y="1534"/>
                  </a:lnTo>
                  <a:lnTo>
                    <a:pt x="729" y="1536"/>
                  </a:lnTo>
                  <a:lnTo>
                    <a:pt x="726" y="1540"/>
                  </a:lnTo>
                  <a:lnTo>
                    <a:pt x="726" y="1545"/>
                  </a:lnTo>
                  <a:lnTo>
                    <a:pt x="713" y="1549"/>
                  </a:lnTo>
                  <a:lnTo>
                    <a:pt x="713" y="1556"/>
                  </a:lnTo>
                  <a:lnTo>
                    <a:pt x="717" y="1556"/>
                  </a:lnTo>
                  <a:lnTo>
                    <a:pt x="717" y="1552"/>
                  </a:lnTo>
                  <a:lnTo>
                    <a:pt x="740" y="1552"/>
                  </a:lnTo>
                  <a:lnTo>
                    <a:pt x="740" y="1572"/>
                  </a:lnTo>
                  <a:lnTo>
                    <a:pt x="749" y="1576"/>
                  </a:lnTo>
                  <a:lnTo>
                    <a:pt x="753" y="1600"/>
                  </a:lnTo>
                  <a:lnTo>
                    <a:pt x="744" y="1607"/>
                  </a:lnTo>
                  <a:lnTo>
                    <a:pt x="738" y="1612"/>
                  </a:lnTo>
                  <a:lnTo>
                    <a:pt x="731" y="1618"/>
                  </a:lnTo>
                  <a:lnTo>
                    <a:pt x="722" y="1623"/>
                  </a:lnTo>
                  <a:lnTo>
                    <a:pt x="709" y="1623"/>
                  </a:lnTo>
                  <a:lnTo>
                    <a:pt x="704" y="1627"/>
                  </a:lnTo>
                  <a:lnTo>
                    <a:pt x="693" y="1629"/>
                  </a:lnTo>
                  <a:lnTo>
                    <a:pt x="682" y="1630"/>
                  </a:lnTo>
                  <a:lnTo>
                    <a:pt x="673" y="1629"/>
                  </a:lnTo>
                  <a:lnTo>
                    <a:pt x="669" y="1620"/>
                  </a:lnTo>
                  <a:lnTo>
                    <a:pt x="657" y="1620"/>
                  </a:lnTo>
                  <a:lnTo>
                    <a:pt x="657" y="1616"/>
                  </a:lnTo>
                  <a:lnTo>
                    <a:pt x="637" y="1616"/>
                  </a:lnTo>
                  <a:lnTo>
                    <a:pt x="637" y="1616"/>
                  </a:lnTo>
                  <a:lnTo>
                    <a:pt x="637" y="1614"/>
                  </a:lnTo>
                  <a:lnTo>
                    <a:pt x="633" y="1614"/>
                  </a:lnTo>
                  <a:lnTo>
                    <a:pt x="629" y="1612"/>
                  </a:lnTo>
                  <a:lnTo>
                    <a:pt x="629" y="1600"/>
                  </a:lnTo>
                  <a:lnTo>
                    <a:pt x="615" y="1596"/>
                  </a:lnTo>
                  <a:lnTo>
                    <a:pt x="602" y="1589"/>
                  </a:lnTo>
                  <a:lnTo>
                    <a:pt x="589" y="1583"/>
                  </a:lnTo>
                  <a:lnTo>
                    <a:pt x="586" y="1560"/>
                  </a:lnTo>
                  <a:lnTo>
                    <a:pt x="580" y="1560"/>
                  </a:lnTo>
                  <a:lnTo>
                    <a:pt x="578" y="1563"/>
                  </a:lnTo>
                  <a:lnTo>
                    <a:pt x="578" y="1565"/>
                  </a:lnTo>
                  <a:lnTo>
                    <a:pt x="577" y="1565"/>
                  </a:lnTo>
                  <a:lnTo>
                    <a:pt x="575" y="1567"/>
                  </a:lnTo>
                  <a:lnTo>
                    <a:pt x="573" y="1567"/>
                  </a:lnTo>
                  <a:lnTo>
                    <a:pt x="569" y="1569"/>
                  </a:lnTo>
                  <a:lnTo>
                    <a:pt x="566" y="1581"/>
                  </a:lnTo>
                  <a:lnTo>
                    <a:pt x="562" y="1590"/>
                  </a:lnTo>
                  <a:lnTo>
                    <a:pt x="557" y="1600"/>
                  </a:lnTo>
                  <a:lnTo>
                    <a:pt x="509" y="1609"/>
                  </a:lnTo>
                  <a:lnTo>
                    <a:pt x="506" y="1616"/>
                  </a:lnTo>
                  <a:lnTo>
                    <a:pt x="497" y="1623"/>
                  </a:lnTo>
                  <a:lnTo>
                    <a:pt x="488" y="1629"/>
                  </a:lnTo>
                  <a:lnTo>
                    <a:pt x="477" y="1632"/>
                  </a:lnTo>
                  <a:lnTo>
                    <a:pt x="389" y="1632"/>
                  </a:lnTo>
                  <a:lnTo>
                    <a:pt x="389" y="1636"/>
                  </a:lnTo>
                  <a:lnTo>
                    <a:pt x="337" y="1632"/>
                  </a:lnTo>
                  <a:lnTo>
                    <a:pt x="329" y="1620"/>
                  </a:lnTo>
                  <a:lnTo>
                    <a:pt x="326" y="1620"/>
                  </a:lnTo>
                  <a:lnTo>
                    <a:pt x="326" y="1612"/>
                  </a:lnTo>
                  <a:lnTo>
                    <a:pt x="317" y="1609"/>
                  </a:lnTo>
                  <a:lnTo>
                    <a:pt x="313" y="1560"/>
                  </a:lnTo>
                  <a:lnTo>
                    <a:pt x="308" y="1558"/>
                  </a:lnTo>
                  <a:lnTo>
                    <a:pt x="304" y="1558"/>
                  </a:lnTo>
                  <a:lnTo>
                    <a:pt x="300" y="1554"/>
                  </a:lnTo>
                  <a:lnTo>
                    <a:pt x="297" y="1552"/>
                  </a:lnTo>
                  <a:lnTo>
                    <a:pt x="297" y="1549"/>
                  </a:lnTo>
                  <a:lnTo>
                    <a:pt x="280" y="1545"/>
                  </a:lnTo>
                  <a:lnTo>
                    <a:pt x="280" y="1540"/>
                  </a:lnTo>
                  <a:lnTo>
                    <a:pt x="253" y="1540"/>
                  </a:lnTo>
                  <a:lnTo>
                    <a:pt x="253" y="1536"/>
                  </a:lnTo>
                  <a:lnTo>
                    <a:pt x="248" y="1532"/>
                  </a:lnTo>
                  <a:lnTo>
                    <a:pt x="242" y="1529"/>
                  </a:lnTo>
                  <a:lnTo>
                    <a:pt x="237" y="1527"/>
                  </a:lnTo>
                  <a:lnTo>
                    <a:pt x="229" y="1525"/>
                  </a:lnTo>
                  <a:lnTo>
                    <a:pt x="226" y="1509"/>
                  </a:lnTo>
                  <a:lnTo>
                    <a:pt x="217" y="1503"/>
                  </a:lnTo>
                  <a:lnTo>
                    <a:pt x="213" y="1465"/>
                  </a:lnTo>
                  <a:lnTo>
                    <a:pt x="206" y="1465"/>
                  </a:lnTo>
                  <a:lnTo>
                    <a:pt x="209" y="1440"/>
                  </a:lnTo>
                  <a:lnTo>
                    <a:pt x="213" y="1440"/>
                  </a:lnTo>
                  <a:lnTo>
                    <a:pt x="213" y="1436"/>
                  </a:lnTo>
                  <a:lnTo>
                    <a:pt x="240" y="1436"/>
                  </a:lnTo>
                  <a:lnTo>
                    <a:pt x="253" y="1434"/>
                  </a:lnTo>
                  <a:lnTo>
                    <a:pt x="273" y="1430"/>
                  </a:lnTo>
                  <a:lnTo>
                    <a:pt x="295" y="1427"/>
                  </a:lnTo>
                  <a:lnTo>
                    <a:pt x="317" y="1425"/>
                  </a:lnTo>
                  <a:lnTo>
                    <a:pt x="333" y="1429"/>
                  </a:lnTo>
                  <a:lnTo>
                    <a:pt x="333" y="1432"/>
                  </a:lnTo>
                  <a:lnTo>
                    <a:pt x="340" y="1432"/>
                  </a:lnTo>
                  <a:lnTo>
                    <a:pt x="340" y="1436"/>
                  </a:lnTo>
                  <a:lnTo>
                    <a:pt x="360" y="1436"/>
                  </a:lnTo>
                  <a:lnTo>
                    <a:pt x="360" y="1440"/>
                  </a:lnTo>
                  <a:lnTo>
                    <a:pt x="380" y="1445"/>
                  </a:lnTo>
                  <a:lnTo>
                    <a:pt x="386" y="1432"/>
                  </a:lnTo>
                  <a:lnTo>
                    <a:pt x="366" y="1429"/>
                  </a:lnTo>
                  <a:lnTo>
                    <a:pt x="360" y="1420"/>
                  </a:lnTo>
                  <a:lnTo>
                    <a:pt x="349" y="1420"/>
                  </a:lnTo>
                  <a:lnTo>
                    <a:pt x="349" y="1416"/>
                  </a:lnTo>
                  <a:lnTo>
                    <a:pt x="340" y="1416"/>
                  </a:lnTo>
                  <a:lnTo>
                    <a:pt x="340" y="1412"/>
                  </a:lnTo>
                  <a:lnTo>
                    <a:pt x="333" y="1412"/>
                  </a:lnTo>
                  <a:lnTo>
                    <a:pt x="333" y="1409"/>
                  </a:lnTo>
                  <a:lnTo>
                    <a:pt x="326" y="1409"/>
                  </a:lnTo>
                  <a:lnTo>
                    <a:pt x="326" y="1405"/>
                  </a:lnTo>
                  <a:lnTo>
                    <a:pt x="260" y="1405"/>
                  </a:lnTo>
                  <a:lnTo>
                    <a:pt x="260" y="1400"/>
                  </a:lnTo>
                  <a:lnTo>
                    <a:pt x="249" y="1400"/>
                  </a:lnTo>
                  <a:lnTo>
                    <a:pt x="249" y="1396"/>
                  </a:lnTo>
                  <a:lnTo>
                    <a:pt x="240" y="1396"/>
                  </a:lnTo>
                  <a:lnTo>
                    <a:pt x="240" y="1392"/>
                  </a:lnTo>
                  <a:lnTo>
                    <a:pt x="220" y="1389"/>
                  </a:lnTo>
                  <a:lnTo>
                    <a:pt x="213" y="1380"/>
                  </a:lnTo>
                  <a:lnTo>
                    <a:pt x="208" y="1363"/>
                  </a:lnTo>
                  <a:lnTo>
                    <a:pt x="206" y="1347"/>
                  </a:lnTo>
                  <a:lnTo>
                    <a:pt x="206" y="1329"/>
                  </a:lnTo>
                  <a:lnTo>
                    <a:pt x="220" y="1325"/>
                  </a:lnTo>
                  <a:lnTo>
                    <a:pt x="220" y="1320"/>
                  </a:lnTo>
                  <a:lnTo>
                    <a:pt x="235" y="1318"/>
                  </a:lnTo>
                  <a:lnTo>
                    <a:pt x="248" y="1320"/>
                  </a:lnTo>
                  <a:lnTo>
                    <a:pt x="258" y="1318"/>
                  </a:lnTo>
                  <a:lnTo>
                    <a:pt x="269" y="1312"/>
                  </a:lnTo>
                  <a:lnTo>
                    <a:pt x="217" y="1309"/>
                  </a:lnTo>
                  <a:lnTo>
                    <a:pt x="217" y="1283"/>
                  </a:lnTo>
                  <a:lnTo>
                    <a:pt x="206" y="1280"/>
                  </a:lnTo>
                  <a:lnTo>
                    <a:pt x="202" y="1272"/>
                  </a:lnTo>
                  <a:lnTo>
                    <a:pt x="200" y="1260"/>
                  </a:lnTo>
                  <a:lnTo>
                    <a:pt x="198" y="1247"/>
                  </a:lnTo>
                  <a:lnTo>
                    <a:pt x="200" y="1236"/>
                  </a:lnTo>
                  <a:lnTo>
                    <a:pt x="206" y="1236"/>
                  </a:lnTo>
                  <a:lnTo>
                    <a:pt x="208" y="1232"/>
                  </a:lnTo>
                  <a:lnTo>
                    <a:pt x="211" y="1229"/>
                  </a:lnTo>
                  <a:lnTo>
                    <a:pt x="213" y="1225"/>
                  </a:lnTo>
                  <a:lnTo>
                    <a:pt x="215" y="1221"/>
                  </a:lnTo>
                  <a:lnTo>
                    <a:pt x="217" y="1216"/>
                  </a:lnTo>
                  <a:lnTo>
                    <a:pt x="229" y="1216"/>
                  </a:lnTo>
                  <a:lnTo>
                    <a:pt x="229" y="1212"/>
                  </a:lnTo>
                  <a:lnTo>
                    <a:pt x="233" y="1212"/>
                  </a:lnTo>
                  <a:lnTo>
                    <a:pt x="233" y="1189"/>
                  </a:lnTo>
                  <a:lnTo>
                    <a:pt x="240" y="1185"/>
                  </a:lnTo>
                  <a:lnTo>
                    <a:pt x="253" y="1169"/>
                  </a:lnTo>
                  <a:lnTo>
                    <a:pt x="260" y="1169"/>
                  </a:lnTo>
                  <a:lnTo>
                    <a:pt x="269" y="1156"/>
                  </a:lnTo>
                  <a:lnTo>
                    <a:pt x="266" y="1156"/>
                  </a:lnTo>
                  <a:lnTo>
                    <a:pt x="262" y="1160"/>
                  </a:lnTo>
                  <a:lnTo>
                    <a:pt x="258" y="1161"/>
                  </a:lnTo>
                  <a:lnTo>
                    <a:pt x="257" y="1161"/>
                  </a:lnTo>
                  <a:lnTo>
                    <a:pt x="255" y="1161"/>
                  </a:lnTo>
                  <a:lnTo>
                    <a:pt x="251" y="1161"/>
                  </a:lnTo>
                  <a:lnTo>
                    <a:pt x="249" y="1163"/>
                  </a:lnTo>
                  <a:lnTo>
                    <a:pt x="246" y="1165"/>
                  </a:lnTo>
                  <a:lnTo>
                    <a:pt x="240" y="1172"/>
                  </a:lnTo>
                  <a:lnTo>
                    <a:pt x="226" y="1172"/>
                  </a:lnTo>
                  <a:lnTo>
                    <a:pt x="226" y="1176"/>
                  </a:lnTo>
                  <a:lnTo>
                    <a:pt x="213" y="1185"/>
                  </a:lnTo>
                  <a:lnTo>
                    <a:pt x="213" y="1192"/>
                  </a:lnTo>
                  <a:lnTo>
                    <a:pt x="206" y="1196"/>
                  </a:lnTo>
                  <a:lnTo>
                    <a:pt x="206" y="1203"/>
                  </a:lnTo>
                  <a:lnTo>
                    <a:pt x="173" y="1216"/>
                  </a:lnTo>
                  <a:lnTo>
                    <a:pt x="173" y="1223"/>
                  </a:lnTo>
                  <a:lnTo>
                    <a:pt x="166" y="1229"/>
                  </a:lnTo>
                  <a:lnTo>
                    <a:pt x="166" y="1236"/>
                  </a:lnTo>
                  <a:lnTo>
                    <a:pt x="160" y="1236"/>
                  </a:lnTo>
                  <a:lnTo>
                    <a:pt x="160" y="1245"/>
                  </a:lnTo>
                  <a:lnTo>
                    <a:pt x="153" y="1249"/>
                  </a:lnTo>
                  <a:lnTo>
                    <a:pt x="153" y="1260"/>
                  </a:lnTo>
                  <a:lnTo>
                    <a:pt x="140" y="1269"/>
                  </a:lnTo>
                  <a:lnTo>
                    <a:pt x="140" y="1272"/>
                  </a:lnTo>
                  <a:lnTo>
                    <a:pt x="97" y="1272"/>
                  </a:lnTo>
                  <a:lnTo>
                    <a:pt x="97" y="1276"/>
                  </a:lnTo>
                  <a:lnTo>
                    <a:pt x="80" y="1276"/>
                  </a:lnTo>
                  <a:lnTo>
                    <a:pt x="80" y="1280"/>
                  </a:lnTo>
                  <a:lnTo>
                    <a:pt x="71" y="1285"/>
                  </a:lnTo>
                  <a:lnTo>
                    <a:pt x="62" y="1287"/>
                  </a:lnTo>
                  <a:lnTo>
                    <a:pt x="49" y="1289"/>
                  </a:lnTo>
                  <a:lnTo>
                    <a:pt x="48" y="1287"/>
                  </a:lnTo>
                  <a:lnTo>
                    <a:pt x="46" y="1283"/>
                  </a:lnTo>
                  <a:lnTo>
                    <a:pt x="44" y="1281"/>
                  </a:lnTo>
                  <a:lnTo>
                    <a:pt x="42" y="1281"/>
                  </a:lnTo>
                  <a:lnTo>
                    <a:pt x="40" y="1280"/>
                  </a:lnTo>
                  <a:lnTo>
                    <a:pt x="40" y="1229"/>
                  </a:lnTo>
                  <a:lnTo>
                    <a:pt x="37" y="1229"/>
                  </a:lnTo>
                  <a:lnTo>
                    <a:pt x="37" y="1220"/>
                  </a:lnTo>
                  <a:lnTo>
                    <a:pt x="26" y="1212"/>
                  </a:lnTo>
                  <a:lnTo>
                    <a:pt x="26" y="1203"/>
                  </a:lnTo>
                  <a:lnTo>
                    <a:pt x="17" y="1200"/>
                  </a:lnTo>
                  <a:lnTo>
                    <a:pt x="17" y="1196"/>
                  </a:lnTo>
                  <a:lnTo>
                    <a:pt x="9" y="1192"/>
                  </a:lnTo>
                  <a:lnTo>
                    <a:pt x="9" y="1185"/>
                  </a:lnTo>
                  <a:lnTo>
                    <a:pt x="0" y="1180"/>
                  </a:lnTo>
                  <a:lnTo>
                    <a:pt x="0" y="1152"/>
                  </a:lnTo>
                  <a:lnTo>
                    <a:pt x="13" y="1141"/>
                  </a:lnTo>
                  <a:lnTo>
                    <a:pt x="24" y="1125"/>
                  </a:lnTo>
                  <a:lnTo>
                    <a:pt x="35" y="1109"/>
                  </a:lnTo>
                  <a:lnTo>
                    <a:pt x="40" y="1092"/>
                  </a:lnTo>
                  <a:lnTo>
                    <a:pt x="49" y="1092"/>
                  </a:lnTo>
                  <a:lnTo>
                    <a:pt x="60" y="1076"/>
                  </a:lnTo>
                  <a:lnTo>
                    <a:pt x="66" y="1076"/>
                  </a:lnTo>
                  <a:lnTo>
                    <a:pt x="66" y="1056"/>
                  </a:lnTo>
                  <a:lnTo>
                    <a:pt x="73" y="1052"/>
                  </a:lnTo>
                  <a:lnTo>
                    <a:pt x="73" y="1045"/>
                  </a:lnTo>
                  <a:lnTo>
                    <a:pt x="86" y="1036"/>
                  </a:lnTo>
                  <a:lnTo>
                    <a:pt x="86" y="1029"/>
                  </a:lnTo>
                  <a:lnTo>
                    <a:pt x="113" y="1003"/>
                  </a:lnTo>
                  <a:lnTo>
                    <a:pt x="115" y="992"/>
                  </a:lnTo>
                  <a:lnTo>
                    <a:pt x="117" y="978"/>
                  </a:lnTo>
                  <a:lnTo>
                    <a:pt x="117" y="963"/>
                  </a:lnTo>
                  <a:lnTo>
                    <a:pt x="120" y="952"/>
                  </a:lnTo>
                  <a:lnTo>
                    <a:pt x="131" y="949"/>
                  </a:lnTo>
                  <a:lnTo>
                    <a:pt x="146" y="947"/>
                  </a:lnTo>
                  <a:close/>
                  <a:moveTo>
                    <a:pt x="920" y="909"/>
                  </a:moveTo>
                  <a:lnTo>
                    <a:pt x="926" y="914"/>
                  </a:lnTo>
                  <a:lnTo>
                    <a:pt x="931" y="918"/>
                  </a:lnTo>
                  <a:lnTo>
                    <a:pt x="938" y="923"/>
                  </a:lnTo>
                  <a:lnTo>
                    <a:pt x="944" y="927"/>
                  </a:lnTo>
                  <a:lnTo>
                    <a:pt x="949" y="932"/>
                  </a:lnTo>
                  <a:lnTo>
                    <a:pt x="949" y="940"/>
                  </a:lnTo>
                  <a:lnTo>
                    <a:pt x="960" y="949"/>
                  </a:lnTo>
                  <a:lnTo>
                    <a:pt x="960" y="1012"/>
                  </a:lnTo>
                  <a:lnTo>
                    <a:pt x="944" y="1014"/>
                  </a:lnTo>
                  <a:lnTo>
                    <a:pt x="929" y="1014"/>
                  </a:lnTo>
                  <a:lnTo>
                    <a:pt x="913" y="1012"/>
                  </a:lnTo>
                  <a:lnTo>
                    <a:pt x="908" y="1005"/>
                  </a:lnTo>
                  <a:lnTo>
                    <a:pt x="902" y="1000"/>
                  </a:lnTo>
                  <a:lnTo>
                    <a:pt x="897" y="996"/>
                  </a:lnTo>
                  <a:lnTo>
                    <a:pt x="891" y="990"/>
                  </a:lnTo>
                  <a:lnTo>
                    <a:pt x="886" y="985"/>
                  </a:lnTo>
                  <a:lnTo>
                    <a:pt x="880" y="985"/>
                  </a:lnTo>
                  <a:lnTo>
                    <a:pt x="880" y="936"/>
                  </a:lnTo>
                  <a:lnTo>
                    <a:pt x="884" y="932"/>
                  </a:lnTo>
                  <a:lnTo>
                    <a:pt x="886" y="929"/>
                  </a:lnTo>
                  <a:lnTo>
                    <a:pt x="888" y="925"/>
                  </a:lnTo>
                  <a:lnTo>
                    <a:pt x="888" y="923"/>
                  </a:lnTo>
                  <a:lnTo>
                    <a:pt x="888" y="920"/>
                  </a:lnTo>
                  <a:lnTo>
                    <a:pt x="889" y="916"/>
                  </a:lnTo>
                  <a:lnTo>
                    <a:pt x="893" y="916"/>
                  </a:lnTo>
                  <a:lnTo>
                    <a:pt x="898" y="912"/>
                  </a:lnTo>
                  <a:lnTo>
                    <a:pt x="904" y="909"/>
                  </a:lnTo>
                  <a:lnTo>
                    <a:pt x="911" y="909"/>
                  </a:lnTo>
                  <a:lnTo>
                    <a:pt x="920" y="909"/>
                  </a:lnTo>
                  <a:close/>
                  <a:moveTo>
                    <a:pt x="337" y="836"/>
                  </a:moveTo>
                  <a:lnTo>
                    <a:pt x="335" y="850"/>
                  </a:lnTo>
                  <a:lnTo>
                    <a:pt x="333" y="861"/>
                  </a:lnTo>
                  <a:lnTo>
                    <a:pt x="329" y="872"/>
                  </a:lnTo>
                  <a:lnTo>
                    <a:pt x="326" y="885"/>
                  </a:lnTo>
                  <a:lnTo>
                    <a:pt x="317" y="887"/>
                  </a:lnTo>
                  <a:lnTo>
                    <a:pt x="308" y="887"/>
                  </a:lnTo>
                  <a:lnTo>
                    <a:pt x="297" y="889"/>
                  </a:lnTo>
                  <a:lnTo>
                    <a:pt x="295" y="872"/>
                  </a:lnTo>
                  <a:lnTo>
                    <a:pt x="293" y="852"/>
                  </a:lnTo>
                  <a:lnTo>
                    <a:pt x="302" y="847"/>
                  </a:lnTo>
                  <a:lnTo>
                    <a:pt x="311" y="841"/>
                  </a:lnTo>
                  <a:lnTo>
                    <a:pt x="322" y="838"/>
                  </a:lnTo>
                  <a:lnTo>
                    <a:pt x="337" y="836"/>
                  </a:lnTo>
                  <a:close/>
                  <a:moveTo>
                    <a:pt x="677" y="832"/>
                  </a:moveTo>
                  <a:lnTo>
                    <a:pt x="700" y="832"/>
                  </a:lnTo>
                  <a:lnTo>
                    <a:pt x="700" y="852"/>
                  </a:lnTo>
                  <a:lnTo>
                    <a:pt x="709" y="852"/>
                  </a:lnTo>
                  <a:lnTo>
                    <a:pt x="709" y="880"/>
                  </a:lnTo>
                  <a:lnTo>
                    <a:pt x="677" y="880"/>
                  </a:lnTo>
                  <a:lnTo>
                    <a:pt x="677" y="832"/>
                  </a:lnTo>
                  <a:close/>
                  <a:moveTo>
                    <a:pt x="788" y="818"/>
                  </a:moveTo>
                  <a:lnTo>
                    <a:pt x="802" y="818"/>
                  </a:lnTo>
                  <a:lnTo>
                    <a:pt x="817" y="820"/>
                  </a:lnTo>
                  <a:lnTo>
                    <a:pt x="829" y="820"/>
                  </a:lnTo>
                  <a:lnTo>
                    <a:pt x="829" y="825"/>
                  </a:lnTo>
                  <a:lnTo>
                    <a:pt x="833" y="825"/>
                  </a:lnTo>
                  <a:lnTo>
                    <a:pt x="846" y="929"/>
                  </a:lnTo>
                  <a:lnTo>
                    <a:pt x="840" y="929"/>
                  </a:lnTo>
                  <a:lnTo>
                    <a:pt x="840" y="940"/>
                  </a:lnTo>
                  <a:lnTo>
                    <a:pt x="837" y="940"/>
                  </a:lnTo>
                  <a:lnTo>
                    <a:pt x="837" y="985"/>
                  </a:lnTo>
                  <a:lnTo>
                    <a:pt x="817" y="987"/>
                  </a:lnTo>
                  <a:lnTo>
                    <a:pt x="797" y="990"/>
                  </a:lnTo>
                  <a:lnTo>
                    <a:pt x="773" y="992"/>
                  </a:lnTo>
                  <a:lnTo>
                    <a:pt x="771" y="972"/>
                  </a:lnTo>
                  <a:lnTo>
                    <a:pt x="771" y="956"/>
                  </a:lnTo>
                  <a:lnTo>
                    <a:pt x="771" y="941"/>
                  </a:lnTo>
                  <a:lnTo>
                    <a:pt x="777" y="923"/>
                  </a:lnTo>
                  <a:lnTo>
                    <a:pt x="769" y="923"/>
                  </a:lnTo>
                  <a:lnTo>
                    <a:pt x="760" y="932"/>
                  </a:lnTo>
                  <a:lnTo>
                    <a:pt x="748" y="936"/>
                  </a:lnTo>
                  <a:lnTo>
                    <a:pt x="733" y="936"/>
                  </a:lnTo>
                  <a:lnTo>
                    <a:pt x="717" y="936"/>
                  </a:lnTo>
                  <a:lnTo>
                    <a:pt x="718" y="916"/>
                  </a:lnTo>
                  <a:lnTo>
                    <a:pt x="720" y="900"/>
                  </a:lnTo>
                  <a:lnTo>
                    <a:pt x="737" y="900"/>
                  </a:lnTo>
                  <a:lnTo>
                    <a:pt x="735" y="880"/>
                  </a:lnTo>
                  <a:lnTo>
                    <a:pt x="731" y="861"/>
                  </a:lnTo>
                  <a:lnTo>
                    <a:pt x="729" y="840"/>
                  </a:lnTo>
                  <a:lnTo>
                    <a:pt x="737" y="840"/>
                  </a:lnTo>
                  <a:lnTo>
                    <a:pt x="746" y="841"/>
                  </a:lnTo>
                  <a:lnTo>
                    <a:pt x="751" y="841"/>
                  </a:lnTo>
                  <a:lnTo>
                    <a:pt x="757" y="845"/>
                  </a:lnTo>
                  <a:lnTo>
                    <a:pt x="757" y="836"/>
                  </a:lnTo>
                  <a:lnTo>
                    <a:pt x="757" y="829"/>
                  </a:lnTo>
                  <a:lnTo>
                    <a:pt x="758" y="825"/>
                  </a:lnTo>
                  <a:lnTo>
                    <a:pt x="762" y="823"/>
                  </a:lnTo>
                  <a:lnTo>
                    <a:pt x="769" y="820"/>
                  </a:lnTo>
                  <a:lnTo>
                    <a:pt x="777" y="818"/>
                  </a:lnTo>
                  <a:lnTo>
                    <a:pt x="788" y="818"/>
                  </a:lnTo>
                  <a:close/>
                  <a:moveTo>
                    <a:pt x="549" y="796"/>
                  </a:moveTo>
                  <a:lnTo>
                    <a:pt x="577" y="796"/>
                  </a:lnTo>
                  <a:lnTo>
                    <a:pt x="580" y="869"/>
                  </a:lnTo>
                  <a:lnTo>
                    <a:pt x="586" y="869"/>
                  </a:lnTo>
                  <a:lnTo>
                    <a:pt x="588" y="872"/>
                  </a:lnTo>
                  <a:lnTo>
                    <a:pt x="588" y="876"/>
                  </a:lnTo>
                  <a:lnTo>
                    <a:pt x="589" y="881"/>
                  </a:lnTo>
                  <a:lnTo>
                    <a:pt x="589" y="889"/>
                  </a:lnTo>
                  <a:lnTo>
                    <a:pt x="595" y="890"/>
                  </a:lnTo>
                  <a:lnTo>
                    <a:pt x="600" y="892"/>
                  </a:lnTo>
                  <a:lnTo>
                    <a:pt x="604" y="894"/>
                  </a:lnTo>
                  <a:lnTo>
                    <a:pt x="609" y="896"/>
                  </a:lnTo>
                  <a:lnTo>
                    <a:pt x="609" y="889"/>
                  </a:lnTo>
                  <a:lnTo>
                    <a:pt x="611" y="885"/>
                  </a:lnTo>
                  <a:lnTo>
                    <a:pt x="615" y="881"/>
                  </a:lnTo>
                  <a:lnTo>
                    <a:pt x="618" y="880"/>
                  </a:lnTo>
                  <a:lnTo>
                    <a:pt x="626" y="880"/>
                  </a:lnTo>
                  <a:lnTo>
                    <a:pt x="633" y="880"/>
                  </a:lnTo>
                  <a:lnTo>
                    <a:pt x="637" y="885"/>
                  </a:lnTo>
                  <a:lnTo>
                    <a:pt x="640" y="892"/>
                  </a:lnTo>
                  <a:lnTo>
                    <a:pt x="646" y="896"/>
                  </a:lnTo>
                  <a:lnTo>
                    <a:pt x="649" y="932"/>
                  </a:lnTo>
                  <a:lnTo>
                    <a:pt x="633" y="980"/>
                  </a:lnTo>
                  <a:lnTo>
                    <a:pt x="628" y="983"/>
                  </a:lnTo>
                  <a:lnTo>
                    <a:pt x="620" y="989"/>
                  </a:lnTo>
                  <a:lnTo>
                    <a:pt x="615" y="992"/>
                  </a:lnTo>
                  <a:lnTo>
                    <a:pt x="609" y="996"/>
                  </a:lnTo>
                  <a:lnTo>
                    <a:pt x="595" y="998"/>
                  </a:lnTo>
                  <a:lnTo>
                    <a:pt x="584" y="994"/>
                  </a:lnTo>
                  <a:lnTo>
                    <a:pt x="573" y="990"/>
                  </a:lnTo>
                  <a:lnTo>
                    <a:pt x="562" y="987"/>
                  </a:lnTo>
                  <a:lnTo>
                    <a:pt x="549" y="989"/>
                  </a:lnTo>
                  <a:lnTo>
                    <a:pt x="549" y="992"/>
                  </a:lnTo>
                  <a:lnTo>
                    <a:pt x="537" y="992"/>
                  </a:lnTo>
                  <a:lnTo>
                    <a:pt x="537" y="996"/>
                  </a:lnTo>
                  <a:lnTo>
                    <a:pt x="526" y="996"/>
                  </a:lnTo>
                  <a:lnTo>
                    <a:pt x="526" y="1000"/>
                  </a:lnTo>
                  <a:lnTo>
                    <a:pt x="513" y="1000"/>
                  </a:lnTo>
                  <a:lnTo>
                    <a:pt x="513" y="1003"/>
                  </a:lnTo>
                  <a:lnTo>
                    <a:pt x="493" y="1003"/>
                  </a:lnTo>
                  <a:lnTo>
                    <a:pt x="489" y="1012"/>
                  </a:lnTo>
                  <a:lnTo>
                    <a:pt x="469" y="1021"/>
                  </a:lnTo>
                  <a:lnTo>
                    <a:pt x="448" y="1027"/>
                  </a:lnTo>
                  <a:lnTo>
                    <a:pt x="420" y="1029"/>
                  </a:lnTo>
                  <a:lnTo>
                    <a:pt x="420" y="1027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7" y="1025"/>
                  </a:lnTo>
                  <a:lnTo>
                    <a:pt x="413" y="1025"/>
                  </a:lnTo>
                  <a:lnTo>
                    <a:pt x="409" y="1014"/>
                  </a:lnTo>
                  <a:lnTo>
                    <a:pt x="406" y="1009"/>
                  </a:lnTo>
                  <a:lnTo>
                    <a:pt x="402" y="1001"/>
                  </a:lnTo>
                  <a:lnTo>
                    <a:pt x="400" y="989"/>
                  </a:lnTo>
                  <a:lnTo>
                    <a:pt x="413" y="983"/>
                  </a:lnTo>
                  <a:lnTo>
                    <a:pt x="428" y="976"/>
                  </a:lnTo>
                  <a:lnTo>
                    <a:pt x="444" y="967"/>
                  </a:lnTo>
                  <a:lnTo>
                    <a:pt x="457" y="960"/>
                  </a:lnTo>
                  <a:lnTo>
                    <a:pt x="466" y="952"/>
                  </a:lnTo>
                  <a:lnTo>
                    <a:pt x="460" y="952"/>
                  </a:lnTo>
                  <a:lnTo>
                    <a:pt x="451" y="956"/>
                  </a:lnTo>
                  <a:lnTo>
                    <a:pt x="435" y="960"/>
                  </a:lnTo>
                  <a:lnTo>
                    <a:pt x="420" y="960"/>
                  </a:lnTo>
                  <a:lnTo>
                    <a:pt x="420" y="932"/>
                  </a:lnTo>
                  <a:lnTo>
                    <a:pt x="417" y="932"/>
                  </a:lnTo>
                  <a:lnTo>
                    <a:pt x="417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3" y="936"/>
                  </a:lnTo>
                  <a:lnTo>
                    <a:pt x="411" y="941"/>
                  </a:lnTo>
                  <a:lnTo>
                    <a:pt x="409" y="945"/>
                  </a:lnTo>
                  <a:lnTo>
                    <a:pt x="408" y="950"/>
                  </a:lnTo>
                  <a:lnTo>
                    <a:pt x="406" y="956"/>
                  </a:lnTo>
                  <a:lnTo>
                    <a:pt x="386" y="956"/>
                  </a:lnTo>
                  <a:lnTo>
                    <a:pt x="384" y="956"/>
                  </a:lnTo>
                  <a:lnTo>
                    <a:pt x="382" y="954"/>
                  </a:lnTo>
                  <a:lnTo>
                    <a:pt x="384" y="954"/>
                  </a:lnTo>
                  <a:lnTo>
                    <a:pt x="384" y="952"/>
                  </a:lnTo>
                  <a:lnTo>
                    <a:pt x="382" y="952"/>
                  </a:lnTo>
                  <a:lnTo>
                    <a:pt x="380" y="952"/>
                  </a:lnTo>
                  <a:lnTo>
                    <a:pt x="380" y="956"/>
                  </a:lnTo>
                  <a:lnTo>
                    <a:pt x="357" y="956"/>
                  </a:lnTo>
                  <a:lnTo>
                    <a:pt x="349" y="947"/>
                  </a:lnTo>
                  <a:lnTo>
                    <a:pt x="342" y="941"/>
                  </a:lnTo>
                  <a:lnTo>
                    <a:pt x="337" y="936"/>
                  </a:lnTo>
                  <a:lnTo>
                    <a:pt x="329" y="930"/>
                  </a:lnTo>
                  <a:lnTo>
                    <a:pt x="326" y="920"/>
                  </a:lnTo>
                  <a:lnTo>
                    <a:pt x="326" y="905"/>
                  </a:lnTo>
                  <a:lnTo>
                    <a:pt x="329" y="901"/>
                  </a:lnTo>
                  <a:lnTo>
                    <a:pt x="331" y="900"/>
                  </a:lnTo>
                  <a:lnTo>
                    <a:pt x="335" y="898"/>
                  </a:lnTo>
                  <a:lnTo>
                    <a:pt x="337" y="898"/>
                  </a:lnTo>
                  <a:lnTo>
                    <a:pt x="342" y="896"/>
                  </a:lnTo>
                  <a:lnTo>
                    <a:pt x="349" y="896"/>
                  </a:lnTo>
                  <a:lnTo>
                    <a:pt x="346" y="869"/>
                  </a:lnTo>
                  <a:lnTo>
                    <a:pt x="366" y="869"/>
                  </a:lnTo>
                  <a:lnTo>
                    <a:pt x="369" y="829"/>
                  </a:lnTo>
                  <a:lnTo>
                    <a:pt x="393" y="829"/>
                  </a:lnTo>
                  <a:lnTo>
                    <a:pt x="393" y="809"/>
                  </a:lnTo>
                  <a:lnTo>
                    <a:pt x="409" y="805"/>
                  </a:lnTo>
                  <a:lnTo>
                    <a:pt x="429" y="803"/>
                  </a:lnTo>
                  <a:lnTo>
                    <a:pt x="446" y="836"/>
                  </a:lnTo>
                  <a:lnTo>
                    <a:pt x="449" y="838"/>
                  </a:lnTo>
                  <a:lnTo>
                    <a:pt x="453" y="838"/>
                  </a:lnTo>
                  <a:lnTo>
                    <a:pt x="458" y="838"/>
                  </a:lnTo>
                  <a:lnTo>
                    <a:pt x="462" y="838"/>
                  </a:lnTo>
                  <a:lnTo>
                    <a:pt x="466" y="838"/>
                  </a:lnTo>
                  <a:lnTo>
                    <a:pt x="469" y="840"/>
                  </a:lnTo>
                  <a:lnTo>
                    <a:pt x="473" y="856"/>
                  </a:lnTo>
                  <a:lnTo>
                    <a:pt x="477" y="856"/>
                  </a:lnTo>
                  <a:lnTo>
                    <a:pt x="477" y="863"/>
                  </a:lnTo>
                  <a:lnTo>
                    <a:pt x="480" y="863"/>
                  </a:lnTo>
                  <a:lnTo>
                    <a:pt x="480" y="872"/>
                  </a:lnTo>
                  <a:lnTo>
                    <a:pt x="486" y="872"/>
                  </a:lnTo>
                  <a:lnTo>
                    <a:pt x="486" y="880"/>
                  </a:lnTo>
                  <a:lnTo>
                    <a:pt x="489" y="880"/>
                  </a:lnTo>
                  <a:lnTo>
                    <a:pt x="493" y="900"/>
                  </a:lnTo>
                  <a:lnTo>
                    <a:pt x="497" y="900"/>
                  </a:lnTo>
                  <a:lnTo>
                    <a:pt x="500" y="909"/>
                  </a:lnTo>
                  <a:lnTo>
                    <a:pt x="509" y="909"/>
                  </a:lnTo>
                  <a:lnTo>
                    <a:pt x="513" y="916"/>
                  </a:lnTo>
                  <a:lnTo>
                    <a:pt x="533" y="916"/>
                  </a:lnTo>
                  <a:lnTo>
                    <a:pt x="533" y="920"/>
                  </a:lnTo>
                  <a:lnTo>
                    <a:pt x="549" y="920"/>
                  </a:lnTo>
                  <a:lnTo>
                    <a:pt x="549" y="912"/>
                  </a:lnTo>
                  <a:lnTo>
                    <a:pt x="553" y="912"/>
                  </a:lnTo>
                  <a:lnTo>
                    <a:pt x="553" y="909"/>
                  </a:lnTo>
                  <a:lnTo>
                    <a:pt x="549" y="907"/>
                  </a:lnTo>
                  <a:lnTo>
                    <a:pt x="546" y="903"/>
                  </a:lnTo>
                  <a:lnTo>
                    <a:pt x="542" y="901"/>
                  </a:lnTo>
                  <a:lnTo>
                    <a:pt x="540" y="900"/>
                  </a:lnTo>
                  <a:lnTo>
                    <a:pt x="540" y="890"/>
                  </a:lnTo>
                  <a:lnTo>
                    <a:pt x="542" y="880"/>
                  </a:lnTo>
                  <a:lnTo>
                    <a:pt x="544" y="870"/>
                  </a:lnTo>
                  <a:lnTo>
                    <a:pt x="546" y="863"/>
                  </a:lnTo>
                  <a:lnTo>
                    <a:pt x="537" y="860"/>
                  </a:lnTo>
                  <a:lnTo>
                    <a:pt x="531" y="845"/>
                  </a:lnTo>
                  <a:lnTo>
                    <a:pt x="529" y="825"/>
                  </a:lnTo>
                  <a:lnTo>
                    <a:pt x="535" y="818"/>
                  </a:lnTo>
                  <a:lnTo>
                    <a:pt x="540" y="810"/>
                  </a:lnTo>
                  <a:lnTo>
                    <a:pt x="546" y="803"/>
                  </a:lnTo>
                  <a:lnTo>
                    <a:pt x="549" y="803"/>
                  </a:lnTo>
                  <a:lnTo>
                    <a:pt x="549" y="796"/>
                  </a:lnTo>
                  <a:close/>
                  <a:moveTo>
                    <a:pt x="860" y="765"/>
                  </a:moveTo>
                  <a:lnTo>
                    <a:pt x="884" y="767"/>
                  </a:lnTo>
                  <a:lnTo>
                    <a:pt x="908" y="770"/>
                  </a:lnTo>
                  <a:lnTo>
                    <a:pt x="929" y="776"/>
                  </a:lnTo>
                  <a:lnTo>
                    <a:pt x="931" y="787"/>
                  </a:lnTo>
                  <a:lnTo>
                    <a:pt x="935" y="796"/>
                  </a:lnTo>
                  <a:lnTo>
                    <a:pt x="937" y="809"/>
                  </a:lnTo>
                  <a:lnTo>
                    <a:pt x="949" y="809"/>
                  </a:lnTo>
                  <a:lnTo>
                    <a:pt x="949" y="803"/>
                  </a:lnTo>
                  <a:lnTo>
                    <a:pt x="951" y="803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3" y="800"/>
                  </a:lnTo>
                  <a:lnTo>
                    <a:pt x="953" y="796"/>
                  </a:lnTo>
                  <a:lnTo>
                    <a:pt x="993" y="792"/>
                  </a:lnTo>
                  <a:lnTo>
                    <a:pt x="993" y="812"/>
                  </a:lnTo>
                  <a:lnTo>
                    <a:pt x="1037" y="820"/>
                  </a:lnTo>
                  <a:lnTo>
                    <a:pt x="1037" y="845"/>
                  </a:lnTo>
                  <a:lnTo>
                    <a:pt x="1006" y="849"/>
                  </a:lnTo>
                  <a:lnTo>
                    <a:pt x="1006" y="863"/>
                  </a:lnTo>
                  <a:lnTo>
                    <a:pt x="1040" y="863"/>
                  </a:lnTo>
                  <a:lnTo>
                    <a:pt x="1053" y="880"/>
                  </a:lnTo>
                  <a:lnTo>
                    <a:pt x="1057" y="880"/>
                  </a:lnTo>
                  <a:lnTo>
                    <a:pt x="1057" y="892"/>
                  </a:lnTo>
                  <a:lnTo>
                    <a:pt x="1060" y="892"/>
                  </a:lnTo>
                  <a:lnTo>
                    <a:pt x="1071" y="887"/>
                  </a:lnTo>
                  <a:lnTo>
                    <a:pt x="1088" y="885"/>
                  </a:lnTo>
                  <a:lnTo>
                    <a:pt x="1104" y="885"/>
                  </a:lnTo>
                  <a:lnTo>
                    <a:pt x="1120" y="885"/>
                  </a:lnTo>
                  <a:lnTo>
                    <a:pt x="1133" y="889"/>
                  </a:lnTo>
                  <a:lnTo>
                    <a:pt x="1133" y="885"/>
                  </a:lnTo>
                  <a:lnTo>
                    <a:pt x="1137" y="885"/>
                  </a:lnTo>
                  <a:lnTo>
                    <a:pt x="1138" y="881"/>
                  </a:lnTo>
                  <a:lnTo>
                    <a:pt x="1138" y="878"/>
                  </a:lnTo>
                  <a:lnTo>
                    <a:pt x="1138" y="874"/>
                  </a:lnTo>
                  <a:lnTo>
                    <a:pt x="1138" y="870"/>
                  </a:lnTo>
                  <a:lnTo>
                    <a:pt x="1140" y="869"/>
                  </a:lnTo>
                  <a:lnTo>
                    <a:pt x="1149" y="869"/>
                  </a:lnTo>
                  <a:lnTo>
                    <a:pt x="1149" y="863"/>
                  </a:lnTo>
                  <a:lnTo>
                    <a:pt x="1169" y="849"/>
                  </a:lnTo>
                  <a:lnTo>
                    <a:pt x="1169" y="840"/>
                  </a:lnTo>
                  <a:lnTo>
                    <a:pt x="1180" y="832"/>
                  </a:lnTo>
                  <a:lnTo>
                    <a:pt x="1180" y="829"/>
                  </a:lnTo>
                  <a:lnTo>
                    <a:pt x="1197" y="829"/>
                  </a:lnTo>
                  <a:lnTo>
                    <a:pt x="1206" y="816"/>
                  </a:lnTo>
                  <a:lnTo>
                    <a:pt x="1213" y="816"/>
                  </a:lnTo>
                  <a:lnTo>
                    <a:pt x="1213" y="812"/>
                  </a:lnTo>
                  <a:lnTo>
                    <a:pt x="1277" y="816"/>
                  </a:lnTo>
                  <a:lnTo>
                    <a:pt x="1286" y="829"/>
                  </a:lnTo>
                  <a:lnTo>
                    <a:pt x="1293" y="829"/>
                  </a:lnTo>
                  <a:lnTo>
                    <a:pt x="1297" y="836"/>
                  </a:lnTo>
                  <a:lnTo>
                    <a:pt x="1300" y="836"/>
                  </a:lnTo>
                  <a:lnTo>
                    <a:pt x="1300" y="869"/>
                  </a:lnTo>
                  <a:lnTo>
                    <a:pt x="1297" y="869"/>
                  </a:lnTo>
                  <a:lnTo>
                    <a:pt x="1295" y="872"/>
                  </a:lnTo>
                  <a:lnTo>
                    <a:pt x="1297" y="878"/>
                  </a:lnTo>
                  <a:lnTo>
                    <a:pt x="1297" y="881"/>
                  </a:lnTo>
                  <a:lnTo>
                    <a:pt x="1298" y="887"/>
                  </a:lnTo>
                  <a:lnTo>
                    <a:pt x="1300" y="890"/>
                  </a:lnTo>
                  <a:lnTo>
                    <a:pt x="1300" y="892"/>
                  </a:lnTo>
                  <a:lnTo>
                    <a:pt x="1306" y="892"/>
                  </a:lnTo>
                  <a:lnTo>
                    <a:pt x="1306" y="900"/>
                  </a:lnTo>
                  <a:lnTo>
                    <a:pt x="1309" y="900"/>
                  </a:lnTo>
                  <a:lnTo>
                    <a:pt x="1309" y="929"/>
                  </a:lnTo>
                  <a:lnTo>
                    <a:pt x="1295" y="938"/>
                  </a:lnTo>
                  <a:lnTo>
                    <a:pt x="1282" y="945"/>
                  </a:lnTo>
                  <a:lnTo>
                    <a:pt x="1268" y="952"/>
                  </a:lnTo>
                  <a:lnTo>
                    <a:pt x="1249" y="956"/>
                  </a:lnTo>
                  <a:lnTo>
                    <a:pt x="1246" y="952"/>
                  </a:lnTo>
                  <a:lnTo>
                    <a:pt x="1240" y="947"/>
                  </a:lnTo>
                  <a:lnTo>
                    <a:pt x="1235" y="943"/>
                  </a:lnTo>
                  <a:lnTo>
                    <a:pt x="1229" y="940"/>
                  </a:lnTo>
                  <a:lnTo>
                    <a:pt x="1226" y="956"/>
                  </a:lnTo>
                  <a:lnTo>
                    <a:pt x="1220" y="965"/>
                  </a:lnTo>
                  <a:lnTo>
                    <a:pt x="1209" y="970"/>
                  </a:lnTo>
                  <a:lnTo>
                    <a:pt x="1195" y="972"/>
                  </a:lnTo>
                  <a:lnTo>
                    <a:pt x="1177" y="972"/>
                  </a:lnTo>
                  <a:lnTo>
                    <a:pt x="1171" y="983"/>
                  </a:lnTo>
                  <a:lnTo>
                    <a:pt x="1162" y="989"/>
                  </a:lnTo>
                  <a:lnTo>
                    <a:pt x="1146" y="989"/>
                  </a:lnTo>
                  <a:lnTo>
                    <a:pt x="1135" y="994"/>
                  </a:lnTo>
                  <a:lnTo>
                    <a:pt x="1122" y="996"/>
                  </a:lnTo>
                  <a:lnTo>
                    <a:pt x="1108" y="996"/>
                  </a:lnTo>
                  <a:lnTo>
                    <a:pt x="1093" y="996"/>
                  </a:lnTo>
                  <a:lnTo>
                    <a:pt x="1093" y="989"/>
                  </a:lnTo>
                  <a:lnTo>
                    <a:pt x="1073" y="976"/>
                  </a:lnTo>
                  <a:lnTo>
                    <a:pt x="1073" y="1000"/>
                  </a:lnTo>
                  <a:lnTo>
                    <a:pt x="1064" y="1003"/>
                  </a:lnTo>
                  <a:lnTo>
                    <a:pt x="1053" y="1005"/>
                  </a:lnTo>
                  <a:lnTo>
                    <a:pt x="1040" y="1003"/>
                  </a:lnTo>
                  <a:lnTo>
                    <a:pt x="1040" y="1000"/>
                  </a:lnTo>
                  <a:lnTo>
                    <a:pt x="1033" y="1000"/>
                  </a:lnTo>
                  <a:lnTo>
                    <a:pt x="1033" y="996"/>
                  </a:lnTo>
                  <a:lnTo>
                    <a:pt x="1029" y="996"/>
                  </a:lnTo>
                  <a:lnTo>
                    <a:pt x="1028" y="996"/>
                  </a:lnTo>
                  <a:lnTo>
                    <a:pt x="1026" y="998"/>
                  </a:lnTo>
                  <a:lnTo>
                    <a:pt x="1026" y="1000"/>
                  </a:lnTo>
                  <a:lnTo>
                    <a:pt x="1026" y="1000"/>
                  </a:lnTo>
                  <a:lnTo>
                    <a:pt x="1000" y="1000"/>
                  </a:lnTo>
                  <a:lnTo>
                    <a:pt x="998" y="996"/>
                  </a:lnTo>
                  <a:lnTo>
                    <a:pt x="995" y="994"/>
                  </a:lnTo>
                  <a:lnTo>
                    <a:pt x="993" y="992"/>
                  </a:lnTo>
                  <a:lnTo>
                    <a:pt x="993" y="985"/>
                  </a:lnTo>
                  <a:lnTo>
                    <a:pt x="989" y="985"/>
                  </a:lnTo>
                  <a:lnTo>
                    <a:pt x="986" y="960"/>
                  </a:lnTo>
                  <a:lnTo>
                    <a:pt x="977" y="956"/>
                  </a:lnTo>
                  <a:lnTo>
                    <a:pt x="977" y="900"/>
                  </a:lnTo>
                  <a:lnTo>
                    <a:pt x="973" y="900"/>
                  </a:lnTo>
                  <a:lnTo>
                    <a:pt x="973" y="892"/>
                  </a:lnTo>
                  <a:lnTo>
                    <a:pt x="966" y="889"/>
                  </a:lnTo>
                  <a:lnTo>
                    <a:pt x="960" y="872"/>
                  </a:lnTo>
                  <a:lnTo>
                    <a:pt x="953" y="869"/>
                  </a:lnTo>
                  <a:lnTo>
                    <a:pt x="953" y="860"/>
                  </a:lnTo>
                  <a:lnTo>
                    <a:pt x="949" y="860"/>
                  </a:lnTo>
                  <a:lnTo>
                    <a:pt x="946" y="849"/>
                  </a:lnTo>
                  <a:lnTo>
                    <a:pt x="935" y="850"/>
                  </a:lnTo>
                  <a:lnTo>
                    <a:pt x="929" y="854"/>
                  </a:lnTo>
                  <a:lnTo>
                    <a:pt x="922" y="854"/>
                  </a:lnTo>
                  <a:lnTo>
                    <a:pt x="913" y="852"/>
                  </a:lnTo>
                  <a:lnTo>
                    <a:pt x="897" y="852"/>
                  </a:lnTo>
                  <a:lnTo>
                    <a:pt x="897" y="849"/>
                  </a:lnTo>
                  <a:lnTo>
                    <a:pt x="882" y="841"/>
                  </a:lnTo>
                  <a:lnTo>
                    <a:pt x="866" y="829"/>
                  </a:lnTo>
                  <a:lnTo>
                    <a:pt x="855" y="812"/>
                  </a:lnTo>
                  <a:lnTo>
                    <a:pt x="849" y="796"/>
                  </a:lnTo>
                  <a:lnTo>
                    <a:pt x="855" y="787"/>
                  </a:lnTo>
                  <a:lnTo>
                    <a:pt x="858" y="776"/>
                  </a:lnTo>
                  <a:lnTo>
                    <a:pt x="860" y="765"/>
                  </a:lnTo>
                  <a:close/>
                  <a:moveTo>
                    <a:pt x="649" y="729"/>
                  </a:moveTo>
                  <a:lnTo>
                    <a:pt x="669" y="729"/>
                  </a:lnTo>
                  <a:lnTo>
                    <a:pt x="671" y="736"/>
                  </a:lnTo>
                  <a:lnTo>
                    <a:pt x="673" y="745"/>
                  </a:lnTo>
                  <a:lnTo>
                    <a:pt x="673" y="756"/>
                  </a:lnTo>
                  <a:lnTo>
                    <a:pt x="649" y="756"/>
                  </a:lnTo>
                  <a:lnTo>
                    <a:pt x="649" y="729"/>
                  </a:lnTo>
                  <a:close/>
                  <a:moveTo>
                    <a:pt x="386" y="696"/>
                  </a:moveTo>
                  <a:lnTo>
                    <a:pt x="409" y="696"/>
                  </a:lnTo>
                  <a:lnTo>
                    <a:pt x="413" y="709"/>
                  </a:lnTo>
                  <a:lnTo>
                    <a:pt x="417" y="709"/>
                  </a:lnTo>
                  <a:lnTo>
                    <a:pt x="417" y="729"/>
                  </a:lnTo>
                  <a:lnTo>
                    <a:pt x="393" y="749"/>
                  </a:lnTo>
                  <a:lnTo>
                    <a:pt x="393" y="752"/>
                  </a:lnTo>
                  <a:lnTo>
                    <a:pt x="393" y="754"/>
                  </a:lnTo>
                  <a:lnTo>
                    <a:pt x="395" y="754"/>
                  </a:lnTo>
                  <a:lnTo>
                    <a:pt x="397" y="756"/>
                  </a:lnTo>
                  <a:lnTo>
                    <a:pt x="397" y="756"/>
                  </a:lnTo>
                  <a:lnTo>
                    <a:pt x="397" y="789"/>
                  </a:lnTo>
                  <a:lnTo>
                    <a:pt x="393" y="789"/>
                  </a:lnTo>
                  <a:lnTo>
                    <a:pt x="393" y="792"/>
                  </a:lnTo>
                  <a:lnTo>
                    <a:pt x="386" y="792"/>
                  </a:lnTo>
                  <a:lnTo>
                    <a:pt x="386" y="796"/>
                  </a:lnTo>
                  <a:lnTo>
                    <a:pt x="382" y="798"/>
                  </a:lnTo>
                  <a:lnTo>
                    <a:pt x="378" y="800"/>
                  </a:lnTo>
                  <a:lnTo>
                    <a:pt x="375" y="800"/>
                  </a:lnTo>
                  <a:lnTo>
                    <a:pt x="369" y="800"/>
                  </a:lnTo>
                  <a:lnTo>
                    <a:pt x="368" y="807"/>
                  </a:lnTo>
                  <a:lnTo>
                    <a:pt x="364" y="810"/>
                  </a:lnTo>
                  <a:lnTo>
                    <a:pt x="360" y="812"/>
                  </a:lnTo>
                  <a:lnTo>
                    <a:pt x="355" y="812"/>
                  </a:lnTo>
                  <a:lnTo>
                    <a:pt x="349" y="812"/>
                  </a:lnTo>
                  <a:lnTo>
                    <a:pt x="340" y="812"/>
                  </a:lnTo>
                  <a:lnTo>
                    <a:pt x="346" y="772"/>
                  </a:lnTo>
                  <a:lnTo>
                    <a:pt x="340" y="772"/>
                  </a:lnTo>
                  <a:lnTo>
                    <a:pt x="340" y="780"/>
                  </a:lnTo>
                  <a:lnTo>
                    <a:pt x="331" y="789"/>
                  </a:lnTo>
                  <a:lnTo>
                    <a:pt x="326" y="800"/>
                  </a:lnTo>
                  <a:lnTo>
                    <a:pt x="326" y="816"/>
                  </a:lnTo>
                  <a:lnTo>
                    <a:pt x="317" y="816"/>
                  </a:lnTo>
                  <a:lnTo>
                    <a:pt x="311" y="816"/>
                  </a:lnTo>
                  <a:lnTo>
                    <a:pt x="306" y="814"/>
                  </a:lnTo>
                  <a:lnTo>
                    <a:pt x="300" y="812"/>
                  </a:lnTo>
                  <a:lnTo>
                    <a:pt x="300" y="816"/>
                  </a:lnTo>
                  <a:lnTo>
                    <a:pt x="297" y="820"/>
                  </a:lnTo>
                  <a:lnTo>
                    <a:pt x="295" y="823"/>
                  </a:lnTo>
                  <a:lnTo>
                    <a:pt x="293" y="827"/>
                  </a:lnTo>
                  <a:lnTo>
                    <a:pt x="293" y="832"/>
                  </a:lnTo>
                  <a:lnTo>
                    <a:pt x="293" y="840"/>
                  </a:lnTo>
                  <a:lnTo>
                    <a:pt x="288" y="841"/>
                  </a:lnTo>
                  <a:lnTo>
                    <a:pt x="282" y="841"/>
                  </a:lnTo>
                  <a:lnTo>
                    <a:pt x="278" y="843"/>
                  </a:lnTo>
                  <a:lnTo>
                    <a:pt x="271" y="843"/>
                  </a:lnTo>
                  <a:lnTo>
                    <a:pt x="266" y="845"/>
                  </a:lnTo>
                  <a:lnTo>
                    <a:pt x="266" y="825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20" y="816"/>
                  </a:lnTo>
                  <a:lnTo>
                    <a:pt x="220" y="812"/>
                  </a:lnTo>
                  <a:lnTo>
                    <a:pt x="217" y="812"/>
                  </a:lnTo>
                  <a:lnTo>
                    <a:pt x="217" y="780"/>
                  </a:lnTo>
                  <a:lnTo>
                    <a:pt x="229" y="772"/>
                  </a:lnTo>
                  <a:lnTo>
                    <a:pt x="229" y="769"/>
                  </a:lnTo>
                  <a:lnTo>
                    <a:pt x="237" y="769"/>
                  </a:lnTo>
                  <a:lnTo>
                    <a:pt x="237" y="765"/>
                  </a:lnTo>
                  <a:lnTo>
                    <a:pt x="260" y="760"/>
                  </a:lnTo>
                  <a:lnTo>
                    <a:pt x="273" y="743"/>
                  </a:lnTo>
                  <a:lnTo>
                    <a:pt x="293" y="740"/>
                  </a:lnTo>
                  <a:lnTo>
                    <a:pt x="293" y="736"/>
                  </a:lnTo>
                  <a:lnTo>
                    <a:pt x="317" y="716"/>
                  </a:lnTo>
                  <a:lnTo>
                    <a:pt x="317" y="709"/>
                  </a:lnTo>
                  <a:lnTo>
                    <a:pt x="320" y="709"/>
                  </a:lnTo>
                  <a:lnTo>
                    <a:pt x="326" y="700"/>
                  </a:lnTo>
                  <a:lnTo>
                    <a:pt x="369" y="700"/>
                  </a:lnTo>
                  <a:lnTo>
                    <a:pt x="369" y="705"/>
                  </a:lnTo>
                  <a:lnTo>
                    <a:pt x="373" y="705"/>
                  </a:lnTo>
                  <a:lnTo>
                    <a:pt x="377" y="705"/>
                  </a:lnTo>
                  <a:lnTo>
                    <a:pt x="380" y="703"/>
                  </a:lnTo>
                  <a:lnTo>
                    <a:pt x="382" y="701"/>
                  </a:lnTo>
                  <a:lnTo>
                    <a:pt x="386" y="700"/>
                  </a:lnTo>
                  <a:lnTo>
                    <a:pt x="386" y="696"/>
                  </a:lnTo>
                  <a:close/>
                  <a:moveTo>
                    <a:pt x="920" y="692"/>
                  </a:moveTo>
                  <a:lnTo>
                    <a:pt x="920" y="732"/>
                  </a:lnTo>
                  <a:lnTo>
                    <a:pt x="869" y="732"/>
                  </a:lnTo>
                  <a:lnTo>
                    <a:pt x="866" y="720"/>
                  </a:lnTo>
                  <a:lnTo>
                    <a:pt x="860" y="720"/>
                  </a:lnTo>
                  <a:lnTo>
                    <a:pt x="860" y="696"/>
                  </a:lnTo>
                  <a:lnTo>
                    <a:pt x="889" y="692"/>
                  </a:lnTo>
                  <a:lnTo>
                    <a:pt x="920" y="692"/>
                  </a:lnTo>
                  <a:close/>
                  <a:moveTo>
                    <a:pt x="717" y="685"/>
                  </a:moveTo>
                  <a:lnTo>
                    <a:pt x="746" y="685"/>
                  </a:lnTo>
                  <a:lnTo>
                    <a:pt x="746" y="709"/>
                  </a:lnTo>
                  <a:lnTo>
                    <a:pt x="717" y="709"/>
                  </a:lnTo>
                  <a:lnTo>
                    <a:pt x="717" y="685"/>
                  </a:lnTo>
                  <a:close/>
                  <a:moveTo>
                    <a:pt x="1226" y="663"/>
                  </a:moveTo>
                  <a:lnTo>
                    <a:pt x="1189" y="669"/>
                  </a:lnTo>
                  <a:lnTo>
                    <a:pt x="1189" y="680"/>
                  </a:lnTo>
                  <a:lnTo>
                    <a:pt x="1193" y="680"/>
                  </a:lnTo>
                  <a:lnTo>
                    <a:pt x="1200" y="672"/>
                  </a:lnTo>
                  <a:lnTo>
                    <a:pt x="1209" y="670"/>
                  </a:lnTo>
                  <a:lnTo>
                    <a:pt x="1217" y="669"/>
                  </a:lnTo>
                  <a:lnTo>
                    <a:pt x="1226" y="663"/>
                  </a:lnTo>
                  <a:close/>
                  <a:moveTo>
                    <a:pt x="535" y="656"/>
                  </a:moveTo>
                  <a:lnTo>
                    <a:pt x="553" y="656"/>
                  </a:lnTo>
                  <a:lnTo>
                    <a:pt x="553" y="680"/>
                  </a:lnTo>
                  <a:lnTo>
                    <a:pt x="533" y="680"/>
                  </a:lnTo>
                  <a:lnTo>
                    <a:pt x="529" y="692"/>
                  </a:lnTo>
                  <a:lnTo>
                    <a:pt x="546" y="692"/>
                  </a:lnTo>
                  <a:lnTo>
                    <a:pt x="546" y="723"/>
                  </a:lnTo>
                  <a:lnTo>
                    <a:pt x="529" y="723"/>
                  </a:lnTo>
                  <a:lnTo>
                    <a:pt x="529" y="732"/>
                  </a:lnTo>
                  <a:lnTo>
                    <a:pt x="486" y="732"/>
                  </a:lnTo>
                  <a:lnTo>
                    <a:pt x="480" y="720"/>
                  </a:lnTo>
                  <a:lnTo>
                    <a:pt x="477" y="720"/>
                  </a:lnTo>
                  <a:lnTo>
                    <a:pt x="477" y="712"/>
                  </a:lnTo>
                  <a:lnTo>
                    <a:pt x="473" y="712"/>
                  </a:lnTo>
                  <a:lnTo>
                    <a:pt x="477" y="669"/>
                  </a:lnTo>
                  <a:lnTo>
                    <a:pt x="489" y="663"/>
                  </a:lnTo>
                  <a:lnTo>
                    <a:pt x="500" y="658"/>
                  </a:lnTo>
                  <a:lnTo>
                    <a:pt x="517" y="656"/>
                  </a:lnTo>
                  <a:lnTo>
                    <a:pt x="535" y="656"/>
                  </a:lnTo>
                  <a:close/>
                  <a:moveTo>
                    <a:pt x="557" y="589"/>
                  </a:moveTo>
                  <a:lnTo>
                    <a:pt x="560" y="600"/>
                  </a:lnTo>
                  <a:lnTo>
                    <a:pt x="568" y="609"/>
                  </a:lnTo>
                  <a:lnTo>
                    <a:pt x="569" y="621"/>
                  </a:lnTo>
                  <a:lnTo>
                    <a:pt x="569" y="636"/>
                  </a:lnTo>
                  <a:lnTo>
                    <a:pt x="553" y="640"/>
                  </a:lnTo>
                  <a:lnTo>
                    <a:pt x="533" y="640"/>
                  </a:lnTo>
                  <a:lnTo>
                    <a:pt x="533" y="632"/>
                  </a:lnTo>
                  <a:lnTo>
                    <a:pt x="522" y="636"/>
                  </a:lnTo>
                  <a:lnTo>
                    <a:pt x="513" y="638"/>
                  </a:lnTo>
                  <a:lnTo>
                    <a:pt x="506" y="634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03"/>
                  </a:lnTo>
                  <a:lnTo>
                    <a:pt x="515" y="596"/>
                  </a:lnTo>
                  <a:lnTo>
                    <a:pt x="533" y="590"/>
                  </a:lnTo>
                  <a:lnTo>
                    <a:pt x="557" y="589"/>
                  </a:lnTo>
                  <a:close/>
                  <a:moveTo>
                    <a:pt x="806" y="580"/>
                  </a:moveTo>
                  <a:lnTo>
                    <a:pt x="833" y="580"/>
                  </a:lnTo>
                  <a:lnTo>
                    <a:pt x="833" y="583"/>
                  </a:lnTo>
                  <a:lnTo>
                    <a:pt x="840" y="583"/>
                  </a:lnTo>
                  <a:lnTo>
                    <a:pt x="860" y="609"/>
                  </a:lnTo>
                  <a:lnTo>
                    <a:pt x="869" y="609"/>
                  </a:lnTo>
                  <a:lnTo>
                    <a:pt x="877" y="620"/>
                  </a:lnTo>
                  <a:lnTo>
                    <a:pt x="880" y="620"/>
                  </a:lnTo>
                  <a:lnTo>
                    <a:pt x="880" y="640"/>
                  </a:lnTo>
                  <a:lnTo>
                    <a:pt x="884" y="649"/>
                  </a:lnTo>
                  <a:lnTo>
                    <a:pt x="886" y="663"/>
                  </a:lnTo>
                  <a:lnTo>
                    <a:pt x="886" y="676"/>
                  </a:lnTo>
                  <a:lnTo>
                    <a:pt x="882" y="680"/>
                  </a:lnTo>
                  <a:lnTo>
                    <a:pt x="878" y="681"/>
                  </a:lnTo>
                  <a:lnTo>
                    <a:pt x="877" y="685"/>
                  </a:lnTo>
                  <a:lnTo>
                    <a:pt x="869" y="685"/>
                  </a:lnTo>
                  <a:lnTo>
                    <a:pt x="869" y="689"/>
                  </a:lnTo>
                  <a:lnTo>
                    <a:pt x="857" y="689"/>
                  </a:lnTo>
                  <a:lnTo>
                    <a:pt x="853" y="696"/>
                  </a:lnTo>
                  <a:lnTo>
                    <a:pt x="829" y="696"/>
                  </a:lnTo>
                  <a:lnTo>
                    <a:pt x="828" y="681"/>
                  </a:lnTo>
                  <a:lnTo>
                    <a:pt x="828" y="672"/>
                  </a:lnTo>
                  <a:lnTo>
                    <a:pt x="829" y="660"/>
                  </a:lnTo>
                  <a:lnTo>
                    <a:pt x="813" y="647"/>
                  </a:lnTo>
                  <a:lnTo>
                    <a:pt x="806" y="630"/>
                  </a:lnTo>
                  <a:lnTo>
                    <a:pt x="804" y="609"/>
                  </a:lnTo>
                  <a:lnTo>
                    <a:pt x="806" y="580"/>
                  </a:lnTo>
                  <a:close/>
                  <a:moveTo>
                    <a:pt x="680" y="536"/>
                  </a:moveTo>
                  <a:lnTo>
                    <a:pt x="697" y="536"/>
                  </a:lnTo>
                  <a:lnTo>
                    <a:pt x="700" y="552"/>
                  </a:lnTo>
                  <a:lnTo>
                    <a:pt x="729" y="552"/>
                  </a:lnTo>
                  <a:lnTo>
                    <a:pt x="729" y="560"/>
                  </a:lnTo>
                  <a:lnTo>
                    <a:pt x="733" y="560"/>
                  </a:lnTo>
                  <a:lnTo>
                    <a:pt x="733" y="569"/>
                  </a:lnTo>
                  <a:lnTo>
                    <a:pt x="746" y="576"/>
                  </a:lnTo>
                  <a:lnTo>
                    <a:pt x="746" y="580"/>
                  </a:lnTo>
                  <a:lnTo>
                    <a:pt x="766" y="583"/>
                  </a:lnTo>
                  <a:lnTo>
                    <a:pt x="771" y="592"/>
                  </a:lnTo>
                  <a:lnTo>
                    <a:pt x="773" y="603"/>
                  </a:lnTo>
                  <a:lnTo>
                    <a:pt x="773" y="618"/>
                  </a:lnTo>
                  <a:lnTo>
                    <a:pt x="773" y="632"/>
                  </a:lnTo>
                  <a:lnTo>
                    <a:pt x="782" y="641"/>
                  </a:lnTo>
                  <a:lnTo>
                    <a:pt x="789" y="656"/>
                  </a:lnTo>
                  <a:lnTo>
                    <a:pt x="791" y="672"/>
                  </a:lnTo>
                  <a:lnTo>
                    <a:pt x="789" y="689"/>
                  </a:lnTo>
                  <a:lnTo>
                    <a:pt x="786" y="700"/>
                  </a:lnTo>
                  <a:lnTo>
                    <a:pt x="760" y="700"/>
                  </a:lnTo>
                  <a:lnTo>
                    <a:pt x="755" y="687"/>
                  </a:lnTo>
                  <a:lnTo>
                    <a:pt x="748" y="674"/>
                  </a:lnTo>
                  <a:lnTo>
                    <a:pt x="737" y="663"/>
                  </a:lnTo>
                  <a:lnTo>
                    <a:pt x="726" y="663"/>
                  </a:lnTo>
                  <a:lnTo>
                    <a:pt x="720" y="656"/>
                  </a:lnTo>
                  <a:lnTo>
                    <a:pt x="713" y="656"/>
                  </a:lnTo>
                  <a:lnTo>
                    <a:pt x="713" y="652"/>
                  </a:lnTo>
                  <a:lnTo>
                    <a:pt x="673" y="652"/>
                  </a:lnTo>
                  <a:lnTo>
                    <a:pt x="673" y="652"/>
                  </a:lnTo>
                  <a:lnTo>
                    <a:pt x="671" y="650"/>
                  </a:lnTo>
                  <a:lnTo>
                    <a:pt x="669" y="649"/>
                  </a:lnTo>
                  <a:lnTo>
                    <a:pt x="666" y="649"/>
                  </a:lnTo>
                  <a:lnTo>
                    <a:pt x="666" y="620"/>
                  </a:lnTo>
                  <a:lnTo>
                    <a:pt x="689" y="620"/>
                  </a:lnTo>
                  <a:lnTo>
                    <a:pt x="689" y="616"/>
                  </a:lnTo>
                  <a:lnTo>
                    <a:pt x="686" y="610"/>
                  </a:lnTo>
                  <a:lnTo>
                    <a:pt x="682" y="603"/>
                  </a:lnTo>
                  <a:lnTo>
                    <a:pt x="678" y="596"/>
                  </a:lnTo>
                  <a:lnTo>
                    <a:pt x="677" y="589"/>
                  </a:lnTo>
                  <a:lnTo>
                    <a:pt x="662" y="583"/>
                  </a:lnTo>
                  <a:lnTo>
                    <a:pt x="655" y="574"/>
                  </a:lnTo>
                  <a:lnTo>
                    <a:pt x="649" y="560"/>
                  </a:lnTo>
                  <a:lnTo>
                    <a:pt x="649" y="540"/>
                  </a:lnTo>
                  <a:lnTo>
                    <a:pt x="662" y="538"/>
                  </a:lnTo>
                  <a:lnTo>
                    <a:pt x="680" y="536"/>
                  </a:lnTo>
                  <a:close/>
                  <a:moveTo>
                    <a:pt x="1049" y="480"/>
                  </a:moveTo>
                  <a:lnTo>
                    <a:pt x="1053" y="498"/>
                  </a:lnTo>
                  <a:lnTo>
                    <a:pt x="1049" y="514"/>
                  </a:lnTo>
                  <a:lnTo>
                    <a:pt x="1042" y="527"/>
                  </a:lnTo>
                  <a:lnTo>
                    <a:pt x="1035" y="540"/>
                  </a:lnTo>
                  <a:lnTo>
                    <a:pt x="1029" y="552"/>
                  </a:lnTo>
                  <a:lnTo>
                    <a:pt x="1033" y="552"/>
                  </a:lnTo>
                  <a:lnTo>
                    <a:pt x="1044" y="540"/>
                  </a:lnTo>
                  <a:lnTo>
                    <a:pt x="1058" y="532"/>
                  </a:lnTo>
                  <a:lnTo>
                    <a:pt x="1075" y="529"/>
                  </a:lnTo>
                  <a:lnTo>
                    <a:pt x="1095" y="530"/>
                  </a:lnTo>
                  <a:lnTo>
                    <a:pt x="1113" y="536"/>
                  </a:lnTo>
                  <a:lnTo>
                    <a:pt x="1113" y="523"/>
                  </a:lnTo>
                  <a:lnTo>
                    <a:pt x="1086" y="523"/>
                  </a:lnTo>
                  <a:lnTo>
                    <a:pt x="1086" y="516"/>
                  </a:lnTo>
                  <a:lnTo>
                    <a:pt x="1073" y="505"/>
                  </a:lnTo>
                  <a:lnTo>
                    <a:pt x="1062" y="492"/>
                  </a:lnTo>
                  <a:lnTo>
                    <a:pt x="1049" y="480"/>
                  </a:lnTo>
                  <a:close/>
                  <a:moveTo>
                    <a:pt x="769" y="460"/>
                  </a:moveTo>
                  <a:lnTo>
                    <a:pt x="793" y="460"/>
                  </a:lnTo>
                  <a:lnTo>
                    <a:pt x="795" y="465"/>
                  </a:lnTo>
                  <a:lnTo>
                    <a:pt x="795" y="470"/>
                  </a:lnTo>
                  <a:lnTo>
                    <a:pt x="797" y="476"/>
                  </a:lnTo>
                  <a:lnTo>
                    <a:pt x="797" y="481"/>
                  </a:lnTo>
                  <a:lnTo>
                    <a:pt x="797" y="489"/>
                  </a:lnTo>
                  <a:lnTo>
                    <a:pt x="773" y="489"/>
                  </a:lnTo>
                  <a:lnTo>
                    <a:pt x="771" y="483"/>
                  </a:lnTo>
                  <a:lnTo>
                    <a:pt x="771" y="478"/>
                  </a:lnTo>
                  <a:lnTo>
                    <a:pt x="769" y="472"/>
                  </a:lnTo>
                  <a:lnTo>
                    <a:pt x="769" y="467"/>
                  </a:lnTo>
                  <a:lnTo>
                    <a:pt x="769" y="460"/>
                  </a:lnTo>
                  <a:close/>
                  <a:moveTo>
                    <a:pt x="1093" y="425"/>
                  </a:moveTo>
                  <a:lnTo>
                    <a:pt x="1100" y="436"/>
                  </a:lnTo>
                  <a:lnTo>
                    <a:pt x="1106" y="436"/>
                  </a:lnTo>
                  <a:lnTo>
                    <a:pt x="1106" y="434"/>
                  </a:lnTo>
                  <a:lnTo>
                    <a:pt x="1104" y="432"/>
                  </a:lnTo>
                  <a:lnTo>
                    <a:pt x="1100" y="429"/>
                  </a:lnTo>
                  <a:lnTo>
                    <a:pt x="1097" y="427"/>
                  </a:lnTo>
                  <a:lnTo>
                    <a:pt x="1095" y="425"/>
                  </a:lnTo>
                  <a:lnTo>
                    <a:pt x="1093" y="425"/>
                  </a:lnTo>
                  <a:close/>
                  <a:moveTo>
                    <a:pt x="1206" y="0"/>
                  </a:moveTo>
                  <a:lnTo>
                    <a:pt x="1215" y="5"/>
                  </a:lnTo>
                  <a:lnTo>
                    <a:pt x="1226" y="9"/>
                  </a:lnTo>
                  <a:lnTo>
                    <a:pt x="1237" y="12"/>
                  </a:lnTo>
                  <a:lnTo>
                    <a:pt x="1237" y="16"/>
                  </a:lnTo>
                  <a:lnTo>
                    <a:pt x="1240" y="16"/>
                  </a:lnTo>
                  <a:lnTo>
                    <a:pt x="1240" y="12"/>
                  </a:lnTo>
                  <a:lnTo>
                    <a:pt x="1266" y="12"/>
                  </a:lnTo>
                  <a:lnTo>
                    <a:pt x="1266" y="16"/>
                  </a:lnTo>
                  <a:lnTo>
                    <a:pt x="1273" y="27"/>
                  </a:lnTo>
                  <a:lnTo>
                    <a:pt x="1277" y="41"/>
                  </a:lnTo>
                  <a:lnTo>
                    <a:pt x="1277" y="60"/>
                  </a:lnTo>
                  <a:lnTo>
                    <a:pt x="1273" y="70"/>
                  </a:lnTo>
                  <a:lnTo>
                    <a:pt x="1271" y="83"/>
                  </a:lnTo>
                  <a:lnTo>
                    <a:pt x="1271" y="96"/>
                  </a:lnTo>
                  <a:lnTo>
                    <a:pt x="1269" y="109"/>
                  </a:lnTo>
                  <a:lnTo>
                    <a:pt x="1246" y="140"/>
                  </a:lnTo>
                  <a:lnTo>
                    <a:pt x="1237" y="145"/>
                  </a:lnTo>
                  <a:lnTo>
                    <a:pt x="1237" y="172"/>
                  </a:lnTo>
                  <a:lnTo>
                    <a:pt x="1240" y="172"/>
                  </a:lnTo>
                  <a:lnTo>
                    <a:pt x="1240" y="169"/>
                  </a:lnTo>
                  <a:lnTo>
                    <a:pt x="1266" y="129"/>
                  </a:lnTo>
                  <a:lnTo>
                    <a:pt x="1286" y="129"/>
                  </a:lnTo>
                  <a:lnTo>
                    <a:pt x="1277" y="249"/>
                  </a:lnTo>
                  <a:lnTo>
                    <a:pt x="1273" y="249"/>
                  </a:lnTo>
                  <a:lnTo>
                    <a:pt x="1269" y="285"/>
                  </a:lnTo>
                  <a:lnTo>
                    <a:pt x="1266" y="285"/>
                  </a:lnTo>
                  <a:lnTo>
                    <a:pt x="1269" y="292"/>
                  </a:lnTo>
                  <a:lnTo>
                    <a:pt x="1266" y="320"/>
                  </a:lnTo>
                  <a:lnTo>
                    <a:pt x="1269" y="320"/>
                  </a:lnTo>
                  <a:lnTo>
                    <a:pt x="1273" y="363"/>
                  </a:lnTo>
                  <a:lnTo>
                    <a:pt x="1260" y="369"/>
                  </a:lnTo>
                  <a:lnTo>
                    <a:pt x="1260" y="372"/>
                  </a:lnTo>
                  <a:lnTo>
                    <a:pt x="1246" y="372"/>
                  </a:lnTo>
                  <a:lnTo>
                    <a:pt x="1244" y="390"/>
                  </a:lnTo>
                  <a:lnTo>
                    <a:pt x="1240" y="405"/>
                  </a:lnTo>
                  <a:lnTo>
                    <a:pt x="1237" y="407"/>
                  </a:lnTo>
                  <a:lnTo>
                    <a:pt x="1233" y="410"/>
                  </a:lnTo>
                  <a:lnTo>
                    <a:pt x="1231" y="412"/>
                  </a:lnTo>
                  <a:lnTo>
                    <a:pt x="1226" y="414"/>
                  </a:lnTo>
                  <a:lnTo>
                    <a:pt x="1220" y="416"/>
                  </a:lnTo>
                  <a:lnTo>
                    <a:pt x="1220" y="420"/>
                  </a:lnTo>
                  <a:lnTo>
                    <a:pt x="1209" y="420"/>
                  </a:lnTo>
                  <a:lnTo>
                    <a:pt x="1200" y="443"/>
                  </a:lnTo>
                  <a:lnTo>
                    <a:pt x="1209" y="449"/>
                  </a:lnTo>
                  <a:lnTo>
                    <a:pt x="1209" y="460"/>
                  </a:lnTo>
                  <a:lnTo>
                    <a:pt x="1213" y="460"/>
                  </a:lnTo>
                  <a:lnTo>
                    <a:pt x="1220" y="458"/>
                  </a:lnTo>
                  <a:lnTo>
                    <a:pt x="1233" y="454"/>
                  </a:lnTo>
                  <a:lnTo>
                    <a:pt x="1246" y="454"/>
                  </a:lnTo>
                  <a:lnTo>
                    <a:pt x="1257" y="456"/>
                  </a:lnTo>
                  <a:lnTo>
                    <a:pt x="1257" y="460"/>
                  </a:lnTo>
                  <a:lnTo>
                    <a:pt x="1269" y="465"/>
                  </a:lnTo>
                  <a:lnTo>
                    <a:pt x="1273" y="496"/>
                  </a:lnTo>
                  <a:lnTo>
                    <a:pt x="1269" y="496"/>
                  </a:lnTo>
                  <a:lnTo>
                    <a:pt x="1266" y="509"/>
                  </a:lnTo>
                  <a:lnTo>
                    <a:pt x="1273" y="509"/>
                  </a:lnTo>
                  <a:lnTo>
                    <a:pt x="1273" y="536"/>
                  </a:lnTo>
                  <a:lnTo>
                    <a:pt x="1269" y="536"/>
                  </a:lnTo>
                  <a:lnTo>
                    <a:pt x="1269" y="540"/>
                  </a:lnTo>
                  <a:lnTo>
                    <a:pt x="1273" y="540"/>
                  </a:lnTo>
                  <a:lnTo>
                    <a:pt x="1273" y="569"/>
                  </a:lnTo>
                  <a:lnTo>
                    <a:pt x="1246" y="589"/>
                  </a:lnTo>
                  <a:lnTo>
                    <a:pt x="1251" y="603"/>
                  </a:lnTo>
                  <a:lnTo>
                    <a:pt x="1255" y="621"/>
                  </a:lnTo>
                  <a:lnTo>
                    <a:pt x="1257" y="643"/>
                  </a:lnTo>
                  <a:lnTo>
                    <a:pt x="1251" y="647"/>
                  </a:lnTo>
                  <a:lnTo>
                    <a:pt x="1248" y="650"/>
                  </a:lnTo>
                  <a:lnTo>
                    <a:pt x="1244" y="654"/>
                  </a:lnTo>
                  <a:lnTo>
                    <a:pt x="1240" y="658"/>
                  </a:lnTo>
                  <a:lnTo>
                    <a:pt x="1233" y="660"/>
                  </a:lnTo>
                  <a:lnTo>
                    <a:pt x="1233" y="663"/>
                  </a:lnTo>
                  <a:lnTo>
                    <a:pt x="1240" y="665"/>
                  </a:lnTo>
                  <a:lnTo>
                    <a:pt x="1246" y="665"/>
                  </a:lnTo>
                  <a:lnTo>
                    <a:pt x="1248" y="667"/>
                  </a:lnTo>
                  <a:lnTo>
                    <a:pt x="1249" y="669"/>
                  </a:lnTo>
                  <a:lnTo>
                    <a:pt x="1251" y="670"/>
                  </a:lnTo>
                  <a:lnTo>
                    <a:pt x="1251" y="672"/>
                  </a:lnTo>
                  <a:lnTo>
                    <a:pt x="1251" y="674"/>
                  </a:lnTo>
                  <a:lnTo>
                    <a:pt x="1253" y="676"/>
                  </a:lnTo>
                  <a:lnTo>
                    <a:pt x="1255" y="678"/>
                  </a:lnTo>
                  <a:lnTo>
                    <a:pt x="1257" y="680"/>
                  </a:lnTo>
                  <a:lnTo>
                    <a:pt x="1260" y="681"/>
                  </a:lnTo>
                  <a:lnTo>
                    <a:pt x="1262" y="680"/>
                  </a:lnTo>
                  <a:lnTo>
                    <a:pt x="1266" y="680"/>
                  </a:lnTo>
                  <a:lnTo>
                    <a:pt x="1268" y="678"/>
                  </a:lnTo>
                  <a:lnTo>
                    <a:pt x="1271" y="676"/>
                  </a:lnTo>
                  <a:lnTo>
                    <a:pt x="1275" y="674"/>
                  </a:lnTo>
                  <a:lnTo>
                    <a:pt x="1277" y="676"/>
                  </a:lnTo>
                  <a:lnTo>
                    <a:pt x="1280" y="678"/>
                  </a:lnTo>
                  <a:lnTo>
                    <a:pt x="1282" y="681"/>
                  </a:lnTo>
                  <a:lnTo>
                    <a:pt x="1286" y="689"/>
                  </a:lnTo>
                  <a:lnTo>
                    <a:pt x="1289" y="698"/>
                  </a:lnTo>
                  <a:lnTo>
                    <a:pt x="1289" y="714"/>
                  </a:lnTo>
                  <a:lnTo>
                    <a:pt x="1289" y="729"/>
                  </a:lnTo>
                  <a:lnTo>
                    <a:pt x="1277" y="736"/>
                  </a:lnTo>
                  <a:lnTo>
                    <a:pt x="1277" y="743"/>
                  </a:lnTo>
                  <a:lnTo>
                    <a:pt x="1257" y="760"/>
                  </a:lnTo>
                  <a:lnTo>
                    <a:pt x="1253" y="772"/>
                  </a:lnTo>
                  <a:lnTo>
                    <a:pt x="1233" y="772"/>
                  </a:lnTo>
                  <a:lnTo>
                    <a:pt x="1231" y="767"/>
                  </a:lnTo>
                  <a:lnTo>
                    <a:pt x="1228" y="761"/>
                  </a:lnTo>
                  <a:lnTo>
                    <a:pt x="1224" y="760"/>
                  </a:lnTo>
                  <a:lnTo>
                    <a:pt x="1220" y="758"/>
                  </a:lnTo>
                  <a:lnTo>
                    <a:pt x="1213" y="756"/>
                  </a:lnTo>
                  <a:lnTo>
                    <a:pt x="1206" y="756"/>
                  </a:lnTo>
                  <a:lnTo>
                    <a:pt x="1206" y="752"/>
                  </a:lnTo>
                  <a:lnTo>
                    <a:pt x="1200" y="752"/>
                  </a:lnTo>
                  <a:lnTo>
                    <a:pt x="1200" y="769"/>
                  </a:lnTo>
                  <a:lnTo>
                    <a:pt x="1193" y="767"/>
                  </a:lnTo>
                  <a:lnTo>
                    <a:pt x="1186" y="767"/>
                  </a:lnTo>
                  <a:lnTo>
                    <a:pt x="1182" y="767"/>
                  </a:lnTo>
                  <a:lnTo>
                    <a:pt x="1178" y="767"/>
                  </a:lnTo>
                  <a:lnTo>
                    <a:pt x="1175" y="769"/>
                  </a:lnTo>
                  <a:lnTo>
                    <a:pt x="1173" y="772"/>
                  </a:lnTo>
                  <a:lnTo>
                    <a:pt x="1149" y="772"/>
                  </a:lnTo>
                  <a:lnTo>
                    <a:pt x="1148" y="776"/>
                  </a:lnTo>
                  <a:lnTo>
                    <a:pt x="1148" y="780"/>
                  </a:lnTo>
                  <a:lnTo>
                    <a:pt x="1146" y="781"/>
                  </a:lnTo>
                  <a:lnTo>
                    <a:pt x="1144" y="781"/>
                  </a:lnTo>
                  <a:lnTo>
                    <a:pt x="1142" y="783"/>
                  </a:lnTo>
                  <a:lnTo>
                    <a:pt x="1137" y="783"/>
                  </a:lnTo>
                  <a:lnTo>
                    <a:pt x="1137" y="809"/>
                  </a:lnTo>
                  <a:lnTo>
                    <a:pt x="1109" y="809"/>
                  </a:lnTo>
                  <a:lnTo>
                    <a:pt x="1109" y="803"/>
                  </a:lnTo>
                  <a:lnTo>
                    <a:pt x="1100" y="803"/>
                  </a:lnTo>
                  <a:lnTo>
                    <a:pt x="1100" y="800"/>
                  </a:lnTo>
                  <a:lnTo>
                    <a:pt x="1098" y="800"/>
                  </a:lnTo>
                  <a:lnTo>
                    <a:pt x="1095" y="801"/>
                  </a:lnTo>
                  <a:lnTo>
                    <a:pt x="1095" y="801"/>
                  </a:lnTo>
                  <a:lnTo>
                    <a:pt x="1093" y="803"/>
                  </a:lnTo>
                  <a:lnTo>
                    <a:pt x="1093" y="803"/>
                  </a:lnTo>
                  <a:lnTo>
                    <a:pt x="1073" y="803"/>
                  </a:lnTo>
                  <a:lnTo>
                    <a:pt x="1068" y="805"/>
                  </a:lnTo>
                  <a:lnTo>
                    <a:pt x="1064" y="807"/>
                  </a:lnTo>
                  <a:lnTo>
                    <a:pt x="1060" y="809"/>
                  </a:lnTo>
                  <a:lnTo>
                    <a:pt x="1058" y="809"/>
                  </a:lnTo>
                  <a:lnTo>
                    <a:pt x="1055" y="809"/>
                  </a:lnTo>
                  <a:lnTo>
                    <a:pt x="1053" y="807"/>
                  </a:lnTo>
                  <a:lnTo>
                    <a:pt x="1051" y="801"/>
                  </a:lnTo>
                  <a:lnTo>
                    <a:pt x="1049" y="796"/>
                  </a:lnTo>
                  <a:lnTo>
                    <a:pt x="1026" y="796"/>
                  </a:lnTo>
                  <a:lnTo>
                    <a:pt x="1026" y="756"/>
                  </a:lnTo>
                  <a:lnTo>
                    <a:pt x="1029" y="756"/>
                  </a:lnTo>
                  <a:lnTo>
                    <a:pt x="1033" y="740"/>
                  </a:lnTo>
                  <a:lnTo>
                    <a:pt x="1038" y="736"/>
                  </a:lnTo>
                  <a:lnTo>
                    <a:pt x="1044" y="732"/>
                  </a:lnTo>
                  <a:lnTo>
                    <a:pt x="1049" y="730"/>
                  </a:lnTo>
                  <a:lnTo>
                    <a:pt x="1055" y="727"/>
                  </a:lnTo>
                  <a:lnTo>
                    <a:pt x="1060" y="723"/>
                  </a:lnTo>
                  <a:lnTo>
                    <a:pt x="1057" y="712"/>
                  </a:lnTo>
                  <a:lnTo>
                    <a:pt x="1049" y="712"/>
                  </a:lnTo>
                  <a:lnTo>
                    <a:pt x="1049" y="709"/>
                  </a:lnTo>
                  <a:lnTo>
                    <a:pt x="1038" y="696"/>
                  </a:lnTo>
                  <a:lnTo>
                    <a:pt x="1031" y="681"/>
                  </a:lnTo>
                  <a:lnTo>
                    <a:pt x="1029" y="660"/>
                  </a:lnTo>
                  <a:lnTo>
                    <a:pt x="1031" y="658"/>
                  </a:lnTo>
                  <a:lnTo>
                    <a:pt x="1033" y="658"/>
                  </a:lnTo>
                  <a:lnTo>
                    <a:pt x="1035" y="656"/>
                  </a:lnTo>
                  <a:lnTo>
                    <a:pt x="1035" y="654"/>
                  </a:lnTo>
                  <a:lnTo>
                    <a:pt x="1037" y="652"/>
                  </a:lnTo>
                  <a:lnTo>
                    <a:pt x="1037" y="649"/>
                  </a:lnTo>
                  <a:lnTo>
                    <a:pt x="1073" y="649"/>
                  </a:lnTo>
                  <a:lnTo>
                    <a:pt x="1084" y="661"/>
                  </a:lnTo>
                  <a:lnTo>
                    <a:pt x="1098" y="674"/>
                  </a:lnTo>
                  <a:lnTo>
                    <a:pt x="1117" y="680"/>
                  </a:lnTo>
                  <a:lnTo>
                    <a:pt x="1117" y="676"/>
                  </a:lnTo>
                  <a:lnTo>
                    <a:pt x="1120" y="676"/>
                  </a:lnTo>
                  <a:lnTo>
                    <a:pt x="1120" y="672"/>
                  </a:lnTo>
                  <a:lnTo>
                    <a:pt x="1113" y="672"/>
                  </a:lnTo>
                  <a:lnTo>
                    <a:pt x="1108" y="670"/>
                  </a:lnTo>
                  <a:lnTo>
                    <a:pt x="1102" y="669"/>
                  </a:lnTo>
                  <a:lnTo>
                    <a:pt x="1098" y="667"/>
                  </a:lnTo>
                  <a:lnTo>
                    <a:pt x="1093" y="663"/>
                  </a:lnTo>
                  <a:lnTo>
                    <a:pt x="1093" y="656"/>
                  </a:lnTo>
                  <a:lnTo>
                    <a:pt x="1091" y="652"/>
                  </a:lnTo>
                  <a:lnTo>
                    <a:pt x="1089" y="649"/>
                  </a:lnTo>
                  <a:lnTo>
                    <a:pt x="1088" y="645"/>
                  </a:lnTo>
                  <a:lnTo>
                    <a:pt x="1086" y="640"/>
                  </a:lnTo>
                  <a:lnTo>
                    <a:pt x="1080" y="640"/>
                  </a:lnTo>
                  <a:lnTo>
                    <a:pt x="1080" y="620"/>
                  </a:lnTo>
                  <a:lnTo>
                    <a:pt x="1037" y="625"/>
                  </a:lnTo>
                  <a:lnTo>
                    <a:pt x="1033" y="612"/>
                  </a:lnTo>
                  <a:lnTo>
                    <a:pt x="1026" y="600"/>
                  </a:lnTo>
                  <a:lnTo>
                    <a:pt x="1026" y="589"/>
                  </a:lnTo>
                  <a:lnTo>
                    <a:pt x="1028" y="578"/>
                  </a:lnTo>
                  <a:lnTo>
                    <a:pt x="1031" y="567"/>
                  </a:lnTo>
                  <a:lnTo>
                    <a:pt x="1029" y="556"/>
                  </a:lnTo>
                  <a:lnTo>
                    <a:pt x="1026" y="556"/>
                  </a:lnTo>
                  <a:lnTo>
                    <a:pt x="1026" y="560"/>
                  </a:lnTo>
                  <a:lnTo>
                    <a:pt x="1006" y="560"/>
                  </a:lnTo>
                  <a:lnTo>
                    <a:pt x="1008" y="589"/>
                  </a:lnTo>
                  <a:lnTo>
                    <a:pt x="1009" y="620"/>
                  </a:lnTo>
                  <a:lnTo>
                    <a:pt x="989" y="620"/>
                  </a:lnTo>
                  <a:lnTo>
                    <a:pt x="986" y="632"/>
                  </a:lnTo>
                  <a:lnTo>
                    <a:pt x="982" y="641"/>
                  </a:lnTo>
                  <a:lnTo>
                    <a:pt x="977" y="652"/>
                  </a:lnTo>
                  <a:lnTo>
                    <a:pt x="957" y="652"/>
                  </a:lnTo>
                  <a:lnTo>
                    <a:pt x="957" y="649"/>
                  </a:lnTo>
                  <a:lnTo>
                    <a:pt x="951" y="647"/>
                  </a:lnTo>
                  <a:lnTo>
                    <a:pt x="948" y="645"/>
                  </a:lnTo>
                  <a:lnTo>
                    <a:pt x="944" y="643"/>
                  </a:lnTo>
                  <a:lnTo>
                    <a:pt x="940" y="640"/>
                  </a:lnTo>
                  <a:lnTo>
                    <a:pt x="940" y="636"/>
                  </a:lnTo>
                  <a:lnTo>
                    <a:pt x="937" y="632"/>
                  </a:lnTo>
                  <a:lnTo>
                    <a:pt x="933" y="630"/>
                  </a:lnTo>
                  <a:lnTo>
                    <a:pt x="929" y="630"/>
                  </a:lnTo>
                  <a:lnTo>
                    <a:pt x="928" y="629"/>
                  </a:lnTo>
                  <a:lnTo>
                    <a:pt x="926" y="627"/>
                  </a:lnTo>
                  <a:lnTo>
                    <a:pt x="926" y="621"/>
                  </a:lnTo>
                  <a:lnTo>
                    <a:pt x="926" y="616"/>
                  </a:lnTo>
                  <a:lnTo>
                    <a:pt x="926" y="609"/>
                  </a:lnTo>
                  <a:lnTo>
                    <a:pt x="909" y="603"/>
                  </a:lnTo>
                  <a:lnTo>
                    <a:pt x="904" y="590"/>
                  </a:lnTo>
                  <a:lnTo>
                    <a:pt x="900" y="580"/>
                  </a:lnTo>
                  <a:lnTo>
                    <a:pt x="895" y="567"/>
                  </a:lnTo>
                  <a:lnTo>
                    <a:pt x="893" y="549"/>
                  </a:lnTo>
                  <a:lnTo>
                    <a:pt x="906" y="540"/>
                  </a:lnTo>
                  <a:lnTo>
                    <a:pt x="906" y="536"/>
                  </a:lnTo>
                  <a:lnTo>
                    <a:pt x="929" y="532"/>
                  </a:lnTo>
                  <a:lnTo>
                    <a:pt x="929" y="529"/>
                  </a:lnTo>
                  <a:lnTo>
                    <a:pt x="913" y="520"/>
                  </a:lnTo>
                  <a:lnTo>
                    <a:pt x="909" y="529"/>
                  </a:lnTo>
                  <a:lnTo>
                    <a:pt x="889" y="534"/>
                  </a:lnTo>
                  <a:lnTo>
                    <a:pt x="866" y="536"/>
                  </a:lnTo>
                  <a:lnTo>
                    <a:pt x="862" y="520"/>
                  </a:lnTo>
                  <a:lnTo>
                    <a:pt x="860" y="500"/>
                  </a:lnTo>
                  <a:lnTo>
                    <a:pt x="855" y="498"/>
                  </a:lnTo>
                  <a:lnTo>
                    <a:pt x="851" y="496"/>
                  </a:lnTo>
                  <a:lnTo>
                    <a:pt x="848" y="494"/>
                  </a:lnTo>
                  <a:lnTo>
                    <a:pt x="844" y="492"/>
                  </a:lnTo>
                  <a:lnTo>
                    <a:pt x="842" y="490"/>
                  </a:lnTo>
                  <a:lnTo>
                    <a:pt x="842" y="487"/>
                  </a:lnTo>
                  <a:lnTo>
                    <a:pt x="840" y="480"/>
                  </a:lnTo>
                  <a:lnTo>
                    <a:pt x="840" y="472"/>
                  </a:lnTo>
                  <a:lnTo>
                    <a:pt x="837" y="472"/>
                  </a:lnTo>
                  <a:lnTo>
                    <a:pt x="837" y="449"/>
                  </a:lnTo>
                  <a:lnTo>
                    <a:pt x="857" y="449"/>
                  </a:lnTo>
                  <a:lnTo>
                    <a:pt x="857" y="443"/>
                  </a:lnTo>
                  <a:lnTo>
                    <a:pt x="837" y="440"/>
                  </a:lnTo>
                  <a:lnTo>
                    <a:pt x="835" y="425"/>
                  </a:lnTo>
                  <a:lnTo>
                    <a:pt x="837" y="412"/>
                  </a:lnTo>
                  <a:lnTo>
                    <a:pt x="837" y="396"/>
                  </a:lnTo>
                  <a:lnTo>
                    <a:pt x="842" y="394"/>
                  </a:lnTo>
                  <a:lnTo>
                    <a:pt x="844" y="394"/>
                  </a:lnTo>
                  <a:lnTo>
                    <a:pt x="846" y="392"/>
                  </a:lnTo>
                  <a:lnTo>
                    <a:pt x="848" y="392"/>
                  </a:lnTo>
                  <a:lnTo>
                    <a:pt x="848" y="389"/>
                  </a:lnTo>
                  <a:lnTo>
                    <a:pt x="849" y="383"/>
                  </a:lnTo>
                  <a:lnTo>
                    <a:pt x="846" y="374"/>
                  </a:lnTo>
                  <a:lnTo>
                    <a:pt x="844" y="361"/>
                  </a:lnTo>
                  <a:lnTo>
                    <a:pt x="846" y="349"/>
                  </a:lnTo>
                  <a:lnTo>
                    <a:pt x="853" y="349"/>
                  </a:lnTo>
                  <a:lnTo>
                    <a:pt x="860" y="336"/>
                  </a:lnTo>
                  <a:lnTo>
                    <a:pt x="866" y="336"/>
                  </a:lnTo>
                  <a:lnTo>
                    <a:pt x="866" y="329"/>
                  </a:lnTo>
                  <a:lnTo>
                    <a:pt x="869" y="325"/>
                  </a:lnTo>
                  <a:lnTo>
                    <a:pt x="875" y="325"/>
                  </a:lnTo>
                  <a:lnTo>
                    <a:pt x="880" y="323"/>
                  </a:lnTo>
                  <a:lnTo>
                    <a:pt x="886" y="323"/>
                  </a:lnTo>
                  <a:lnTo>
                    <a:pt x="893" y="323"/>
                  </a:lnTo>
                  <a:lnTo>
                    <a:pt x="926" y="380"/>
                  </a:lnTo>
                  <a:lnTo>
                    <a:pt x="937" y="380"/>
                  </a:lnTo>
                  <a:lnTo>
                    <a:pt x="937" y="383"/>
                  </a:lnTo>
                  <a:lnTo>
                    <a:pt x="946" y="383"/>
                  </a:lnTo>
                  <a:lnTo>
                    <a:pt x="946" y="389"/>
                  </a:lnTo>
                  <a:lnTo>
                    <a:pt x="953" y="389"/>
                  </a:lnTo>
                  <a:lnTo>
                    <a:pt x="953" y="392"/>
                  </a:lnTo>
                  <a:lnTo>
                    <a:pt x="960" y="396"/>
                  </a:lnTo>
                  <a:lnTo>
                    <a:pt x="960" y="409"/>
                  </a:lnTo>
                  <a:lnTo>
                    <a:pt x="968" y="418"/>
                  </a:lnTo>
                  <a:lnTo>
                    <a:pt x="977" y="420"/>
                  </a:lnTo>
                  <a:lnTo>
                    <a:pt x="993" y="420"/>
                  </a:lnTo>
                  <a:lnTo>
                    <a:pt x="997" y="436"/>
                  </a:lnTo>
                  <a:lnTo>
                    <a:pt x="1000" y="436"/>
                  </a:lnTo>
                  <a:lnTo>
                    <a:pt x="1002" y="441"/>
                  </a:lnTo>
                  <a:lnTo>
                    <a:pt x="1004" y="445"/>
                  </a:lnTo>
                  <a:lnTo>
                    <a:pt x="1004" y="449"/>
                  </a:lnTo>
                  <a:lnTo>
                    <a:pt x="1004" y="452"/>
                  </a:lnTo>
                  <a:lnTo>
                    <a:pt x="1006" y="454"/>
                  </a:lnTo>
                  <a:lnTo>
                    <a:pt x="1008" y="456"/>
                  </a:lnTo>
                  <a:lnTo>
                    <a:pt x="1011" y="458"/>
                  </a:lnTo>
                  <a:lnTo>
                    <a:pt x="1017" y="460"/>
                  </a:lnTo>
                  <a:lnTo>
                    <a:pt x="1017" y="465"/>
                  </a:lnTo>
                  <a:lnTo>
                    <a:pt x="1037" y="469"/>
                  </a:lnTo>
                  <a:lnTo>
                    <a:pt x="1037" y="465"/>
                  </a:lnTo>
                  <a:lnTo>
                    <a:pt x="1020" y="454"/>
                  </a:lnTo>
                  <a:lnTo>
                    <a:pt x="1008" y="438"/>
                  </a:lnTo>
                  <a:lnTo>
                    <a:pt x="1000" y="418"/>
                  </a:lnTo>
                  <a:lnTo>
                    <a:pt x="997" y="392"/>
                  </a:lnTo>
                  <a:lnTo>
                    <a:pt x="1009" y="390"/>
                  </a:lnTo>
                  <a:lnTo>
                    <a:pt x="1024" y="387"/>
                  </a:lnTo>
                  <a:lnTo>
                    <a:pt x="1038" y="387"/>
                  </a:lnTo>
                  <a:lnTo>
                    <a:pt x="1049" y="392"/>
                  </a:lnTo>
                  <a:lnTo>
                    <a:pt x="1055" y="394"/>
                  </a:lnTo>
                  <a:lnTo>
                    <a:pt x="1060" y="398"/>
                  </a:lnTo>
                  <a:lnTo>
                    <a:pt x="1064" y="401"/>
                  </a:lnTo>
                  <a:lnTo>
                    <a:pt x="1068" y="405"/>
                  </a:lnTo>
                  <a:lnTo>
                    <a:pt x="1071" y="409"/>
                  </a:lnTo>
                  <a:lnTo>
                    <a:pt x="1077" y="412"/>
                  </a:lnTo>
                  <a:lnTo>
                    <a:pt x="1071" y="403"/>
                  </a:lnTo>
                  <a:lnTo>
                    <a:pt x="1066" y="398"/>
                  </a:lnTo>
                  <a:lnTo>
                    <a:pt x="1062" y="390"/>
                  </a:lnTo>
                  <a:lnTo>
                    <a:pt x="1058" y="381"/>
                  </a:lnTo>
                  <a:lnTo>
                    <a:pt x="1057" y="369"/>
                  </a:lnTo>
                  <a:lnTo>
                    <a:pt x="1106" y="329"/>
                  </a:lnTo>
                  <a:lnTo>
                    <a:pt x="1104" y="327"/>
                  </a:lnTo>
                  <a:lnTo>
                    <a:pt x="1104" y="325"/>
                  </a:lnTo>
                  <a:lnTo>
                    <a:pt x="1102" y="321"/>
                  </a:lnTo>
                  <a:lnTo>
                    <a:pt x="1102" y="316"/>
                  </a:lnTo>
                  <a:lnTo>
                    <a:pt x="1100" y="312"/>
                  </a:lnTo>
                  <a:lnTo>
                    <a:pt x="1100" y="307"/>
                  </a:lnTo>
                  <a:lnTo>
                    <a:pt x="1100" y="303"/>
                  </a:lnTo>
                  <a:lnTo>
                    <a:pt x="1102" y="303"/>
                  </a:lnTo>
                  <a:lnTo>
                    <a:pt x="1104" y="301"/>
                  </a:lnTo>
                  <a:lnTo>
                    <a:pt x="1106" y="300"/>
                  </a:lnTo>
                  <a:lnTo>
                    <a:pt x="1108" y="298"/>
                  </a:lnTo>
                  <a:lnTo>
                    <a:pt x="1109" y="296"/>
                  </a:lnTo>
                  <a:lnTo>
                    <a:pt x="1093" y="296"/>
                  </a:lnTo>
                  <a:lnTo>
                    <a:pt x="1093" y="289"/>
                  </a:lnTo>
                  <a:lnTo>
                    <a:pt x="1089" y="289"/>
                  </a:lnTo>
                  <a:lnTo>
                    <a:pt x="1089" y="323"/>
                  </a:lnTo>
                  <a:lnTo>
                    <a:pt x="1086" y="323"/>
                  </a:lnTo>
                  <a:lnTo>
                    <a:pt x="1086" y="332"/>
                  </a:lnTo>
                  <a:lnTo>
                    <a:pt x="1080" y="332"/>
                  </a:lnTo>
                  <a:lnTo>
                    <a:pt x="1078" y="336"/>
                  </a:lnTo>
                  <a:lnTo>
                    <a:pt x="1077" y="338"/>
                  </a:lnTo>
                  <a:lnTo>
                    <a:pt x="1075" y="340"/>
                  </a:lnTo>
                  <a:lnTo>
                    <a:pt x="1075" y="343"/>
                  </a:lnTo>
                  <a:lnTo>
                    <a:pt x="1073" y="349"/>
                  </a:lnTo>
                  <a:lnTo>
                    <a:pt x="1037" y="349"/>
                  </a:lnTo>
                  <a:lnTo>
                    <a:pt x="1035" y="352"/>
                  </a:lnTo>
                  <a:lnTo>
                    <a:pt x="1035" y="358"/>
                  </a:lnTo>
                  <a:lnTo>
                    <a:pt x="1033" y="365"/>
                  </a:lnTo>
                  <a:lnTo>
                    <a:pt x="1033" y="372"/>
                  </a:lnTo>
                  <a:lnTo>
                    <a:pt x="993" y="376"/>
                  </a:lnTo>
                  <a:lnTo>
                    <a:pt x="989" y="356"/>
                  </a:lnTo>
                  <a:lnTo>
                    <a:pt x="991" y="338"/>
                  </a:lnTo>
                  <a:lnTo>
                    <a:pt x="997" y="320"/>
                  </a:lnTo>
                  <a:lnTo>
                    <a:pt x="989" y="320"/>
                  </a:lnTo>
                  <a:lnTo>
                    <a:pt x="989" y="316"/>
                  </a:lnTo>
                  <a:lnTo>
                    <a:pt x="977" y="320"/>
                  </a:lnTo>
                  <a:lnTo>
                    <a:pt x="977" y="323"/>
                  </a:lnTo>
                  <a:lnTo>
                    <a:pt x="969" y="323"/>
                  </a:lnTo>
                  <a:lnTo>
                    <a:pt x="966" y="332"/>
                  </a:lnTo>
                  <a:lnTo>
                    <a:pt x="957" y="332"/>
                  </a:lnTo>
                  <a:lnTo>
                    <a:pt x="953" y="340"/>
                  </a:lnTo>
                  <a:lnTo>
                    <a:pt x="926" y="345"/>
                  </a:lnTo>
                  <a:lnTo>
                    <a:pt x="924" y="329"/>
                  </a:lnTo>
                  <a:lnTo>
                    <a:pt x="924" y="316"/>
                  </a:lnTo>
                  <a:lnTo>
                    <a:pt x="926" y="300"/>
                  </a:lnTo>
                  <a:lnTo>
                    <a:pt x="906" y="300"/>
                  </a:lnTo>
                  <a:lnTo>
                    <a:pt x="906" y="289"/>
                  </a:lnTo>
                  <a:lnTo>
                    <a:pt x="880" y="289"/>
                  </a:lnTo>
                  <a:lnTo>
                    <a:pt x="880" y="260"/>
                  </a:lnTo>
                  <a:lnTo>
                    <a:pt x="886" y="256"/>
                  </a:lnTo>
                  <a:lnTo>
                    <a:pt x="888" y="254"/>
                  </a:lnTo>
                  <a:lnTo>
                    <a:pt x="889" y="250"/>
                  </a:lnTo>
                  <a:lnTo>
                    <a:pt x="891" y="249"/>
                  </a:lnTo>
                  <a:lnTo>
                    <a:pt x="893" y="247"/>
                  </a:lnTo>
                  <a:lnTo>
                    <a:pt x="897" y="245"/>
                  </a:lnTo>
                  <a:lnTo>
                    <a:pt x="902" y="245"/>
                  </a:lnTo>
                  <a:lnTo>
                    <a:pt x="909" y="243"/>
                  </a:lnTo>
                  <a:lnTo>
                    <a:pt x="909" y="223"/>
                  </a:lnTo>
                  <a:lnTo>
                    <a:pt x="913" y="223"/>
                  </a:lnTo>
                  <a:lnTo>
                    <a:pt x="913" y="220"/>
                  </a:lnTo>
                  <a:lnTo>
                    <a:pt x="940" y="220"/>
                  </a:lnTo>
                  <a:lnTo>
                    <a:pt x="940" y="216"/>
                  </a:lnTo>
                  <a:lnTo>
                    <a:pt x="938" y="207"/>
                  </a:lnTo>
                  <a:lnTo>
                    <a:pt x="938" y="196"/>
                  </a:lnTo>
                  <a:lnTo>
                    <a:pt x="942" y="183"/>
                  </a:lnTo>
                  <a:lnTo>
                    <a:pt x="946" y="172"/>
                  </a:lnTo>
                  <a:lnTo>
                    <a:pt x="957" y="172"/>
                  </a:lnTo>
                  <a:lnTo>
                    <a:pt x="966" y="176"/>
                  </a:lnTo>
                  <a:lnTo>
                    <a:pt x="973" y="180"/>
                  </a:lnTo>
                  <a:lnTo>
                    <a:pt x="980" y="183"/>
                  </a:lnTo>
                  <a:lnTo>
                    <a:pt x="980" y="140"/>
                  </a:lnTo>
                  <a:lnTo>
                    <a:pt x="989" y="140"/>
                  </a:lnTo>
                  <a:lnTo>
                    <a:pt x="989" y="120"/>
                  </a:lnTo>
                  <a:lnTo>
                    <a:pt x="997" y="116"/>
                  </a:lnTo>
                  <a:lnTo>
                    <a:pt x="997" y="92"/>
                  </a:lnTo>
                  <a:lnTo>
                    <a:pt x="1013" y="89"/>
                  </a:lnTo>
                  <a:lnTo>
                    <a:pt x="1033" y="89"/>
                  </a:lnTo>
                  <a:lnTo>
                    <a:pt x="1033" y="69"/>
                  </a:lnTo>
                  <a:lnTo>
                    <a:pt x="1044" y="65"/>
                  </a:lnTo>
                  <a:lnTo>
                    <a:pt x="1055" y="61"/>
                  </a:lnTo>
                  <a:lnTo>
                    <a:pt x="1064" y="61"/>
                  </a:lnTo>
                  <a:lnTo>
                    <a:pt x="1077" y="65"/>
                  </a:lnTo>
                  <a:lnTo>
                    <a:pt x="1077" y="36"/>
                  </a:lnTo>
                  <a:lnTo>
                    <a:pt x="1082" y="34"/>
                  </a:lnTo>
                  <a:lnTo>
                    <a:pt x="1086" y="32"/>
                  </a:lnTo>
                  <a:lnTo>
                    <a:pt x="1088" y="30"/>
                  </a:lnTo>
                  <a:lnTo>
                    <a:pt x="1088" y="29"/>
                  </a:lnTo>
                  <a:lnTo>
                    <a:pt x="1089" y="29"/>
                  </a:lnTo>
                  <a:lnTo>
                    <a:pt x="1117" y="29"/>
                  </a:lnTo>
                  <a:lnTo>
                    <a:pt x="1117" y="23"/>
                  </a:lnTo>
                  <a:lnTo>
                    <a:pt x="1126" y="23"/>
                  </a:lnTo>
                  <a:lnTo>
                    <a:pt x="1129" y="16"/>
                  </a:lnTo>
                  <a:lnTo>
                    <a:pt x="1166" y="12"/>
                  </a:lnTo>
                  <a:lnTo>
                    <a:pt x="1166" y="36"/>
                  </a:lnTo>
                  <a:lnTo>
                    <a:pt x="1169" y="36"/>
                  </a:lnTo>
                  <a:lnTo>
                    <a:pt x="1175" y="18"/>
                  </a:lnTo>
                  <a:lnTo>
                    <a:pt x="1186" y="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9" name="Group 6"/>
          <p:cNvGrpSpPr/>
          <p:nvPr/>
        </p:nvGrpSpPr>
        <p:grpSpPr>
          <a:xfrm>
            <a:off x="467640" y="1233720"/>
            <a:ext cx="3234960" cy="2012040"/>
            <a:chOff x="467640" y="1233720"/>
            <a:chExt cx="3234960" cy="2012040"/>
          </a:xfrm>
        </p:grpSpPr>
        <p:sp>
          <p:nvSpPr>
            <p:cNvPr id="1020" name="CustomShape 7"/>
            <p:cNvSpPr/>
            <p:nvPr/>
          </p:nvSpPr>
          <p:spPr>
            <a:xfrm>
              <a:off x="467640" y="1517760"/>
              <a:ext cx="3234960" cy="1728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1" name="CustomShape 8"/>
            <p:cNvSpPr/>
            <p:nvPr/>
          </p:nvSpPr>
          <p:spPr>
            <a:xfrm>
              <a:off x="467640" y="1233720"/>
              <a:ext cx="3234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22" name="Group 9"/>
          <p:cNvGrpSpPr/>
          <p:nvPr/>
        </p:nvGrpSpPr>
        <p:grpSpPr>
          <a:xfrm>
            <a:off x="657360" y="3314160"/>
            <a:ext cx="2730960" cy="563400"/>
            <a:chOff x="657360" y="3314160"/>
            <a:chExt cx="2730960" cy="563400"/>
          </a:xfrm>
        </p:grpSpPr>
        <p:sp>
          <p:nvSpPr>
            <p:cNvPr id="1023" name="CustomShape 10"/>
            <p:cNvSpPr/>
            <p:nvPr/>
          </p:nvSpPr>
          <p:spPr>
            <a:xfrm>
              <a:off x="65736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4" name="CustomShape 11"/>
            <p:cNvSpPr/>
            <p:nvPr/>
          </p:nvSpPr>
          <p:spPr>
            <a:xfrm>
              <a:off x="93744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5" name="CustomShape 12"/>
            <p:cNvSpPr/>
            <p:nvPr/>
          </p:nvSpPr>
          <p:spPr>
            <a:xfrm>
              <a:off x="121752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6" name="CustomShape 13"/>
            <p:cNvSpPr/>
            <p:nvPr/>
          </p:nvSpPr>
          <p:spPr>
            <a:xfrm>
              <a:off x="149724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7" name="CustomShape 14"/>
            <p:cNvSpPr/>
            <p:nvPr/>
          </p:nvSpPr>
          <p:spPr>
            <a:xfrm>
              <a:off x="177732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8" name="CustomShape 15"/>
            <p:cNvSpPr/>
            <p:nvPr/>
          </p:nvSpPr>
          <p:spPr>
            <a:xfrm>
              <a:off x="205740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9" name="CustomShape 16"/>
            <p:cNvSpPr/>
            <p:nvPr/>
          </p:nvSpPr>
          <p:spPr>
            <a:xfrm>
              <a:off x="233748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0" name="CustomShape 17"/>
            <p:cNvSpPr/>
            <p:nvPr/>
          </p:nvSpPr>
          <p:spPr>
            <a:xfrm>
              <a:off x="261756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1" name="CustomShape 18"/>
            <p:cNvSpPr/>
            <p:nvPr/>
          </p:nvSpPr>
          <p:spPr>
            <a:xfrm>
              <a:off x="289764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2" name="CustomShape 19"/>
            <p:cNvSpPr/>
            <p:nvPr/>
          </p:nvSpPr>
          <p:spPr>
            <a:xfrm>
              <a:off x="3177720" y="3314160"/>
              <a:ext cx="210600" cy="5634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3" name="CustomShape 20"/>
          <p:cNvSpPr/>
          <p:nvPr/>
        </p:nvSpPr>
        <p:spPr>
          <a:xfrm>
            <a:off x="507960" y="420336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034" name="Group 21"/>
          <p:cNvGrpSpPr/>
          <p:nvPr/>
        </p:nvGrpSpPr>
        <p:grpSpPr>
          <a:xfrm>
            <a:off x="1181880" y="4033080"/>
            <a:ext cx="2521800" cy="667440"/>
            <a:chOff x="1181880" y="4033080"/>
            <a:chExt cx="2521800" cy="667440"/>
          </a:xfrm>
        </p:grpSpPr>
        <p:sp>
          <p:nvSpPr>
            <p:cNvPr id="1035" name="CustomShape 22"/>
            <p:cNvSpPr/>
            <p:nvPr/>
          </p:nvSpPr>
          <p:spPr>
            <a:xfrm>
              <a:off x="1181880" y="4250160"/>
              <a:ext cx="252180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36" name="CustomShape 23"/>
            <p:cNvSpPr/>
            <p:nvPr/>
          </p:nvSpPr>
          <p:spPr>
            <a:xfrm>
              <a:off x="1181880" y="4033080"/>
              <a:ext cx="25218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37" name="CustomShape 24"/>
          <p:cNvSpPr/>
          <p:nvPr/>
        </p:nvSpPr>
        <p:spPr>
          <a:xfrm>
            <a:off x="5441040" y="2715840"/>
            <a:ext cx="711000" cy="711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25"/>
          <p:cNvSpPr/>
          <p:nvPr/>
        </p:nvSpPr>
        <p:spPr>
          <a:xfrm>
            <a:off x="5465520" y="290448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482" dur="indefinite" restart="never" nodeType="tmRoot">
          <p:childTnLst>
            <p:seq>
              <p:cTn id="4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41" name="CustomShape 3"/>
          <p:cNvSpPr/>
          <p:nvPr/>
        </p:nvSpPr>
        <p:spPr>
          <a:xfrm>
            <a:off x="3654000" y="1438560"/>
            <a:ext cx="1830960" cy="10746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4"/>
          <p:cNvSpPr/>
          <p:nvPr/>
        </p:nvSpPr>
        <p:spPr>
          <a:xfrm>
            <a:off x="3381480" y="3094920"/>
            <a:ext cx="680040" cy="57420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5"/>
          <p:cNvSpPr/>
          <p:nvPr/>
        </p:nvSpPr>
        <p:spPr>
          <a:xfrm>
            <a:off x="5041080" y="3078000"/>
            <a:ext cx="349200" cy="60804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CustomShape 6"/>
          <p:cNvSpPr/>
          <p:nvPr/>
        </p:nvSpPr>
        <p:spPr>
          <a:xfrm>
            <a:off x="2032200" y="2014920"/>
            <a:ext cx="806040" cy="63936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7"/>
          <p:cNvSpPr/>
          <p:nvPr/>
        </p:nvSpPr>
        <p:spPr>
          <a:xfrm>
            <a:off x="6369840" y="2030760"/>
            <a:ext cx="430920" cy="608040"/>
          </a:xfrm>
          <a:custGeom>
            <a:avLst/>
            <a:gdLst/>
            <a:ah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8"/>
          <p:cNvSpPr/>
          <p:nvPr/>
        </p:nvSpPr>
        <p:spPr>
          <a:xfrm flipH="1">
            <a:off x="2837880" y="2158560"/>
            <a:ext cx="80460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9"/>
          <p:cNvSpPr/>
          <p:nvPr/>
        </p:nvSpPr>
        <p:spPr>
          <a:xfrm>
            <a:off x="5490000" y="2158560"/>
            <a:ext cx="874440" cy="3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0"/>
          <p:cNvSpPr/>
          <p:nvPr/>
        </p:nvSpPr>
        <p:spPr>
          <a:xfrm flipH="1">
            <a:off x="3719160" y="2510640"/>
            <a:ext cx="482400" cy="57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CustomShape 11"/>
          <p:cNvSpPr/>
          <p:nvPr/>
        </p:nvSpPr>
        <p:spPr>
          <a:xfrm>
            <a:off x="4860000" y="2510640"/>
            <a:ext cx="352800" cy="55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12"/>
          <p:cNvSpPr/>
          <p:nvPr/>
        </p:nvSpPr>
        <p:spPr>
          <a:xfrm>
            <a:off x="828000" y="2290680"/>
            <a:ext cx="909000" cy="9090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13"/>
          <p:cNvSpPr/>
          <p:nvPr/>
        </p:nvSpPr>
        <p:spPr>
          <a:xfrm>
            <a:off x="2316600" y="3097440"/>
            <a:ext cx="909000" cy="9090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14"/>
          <p:cNvSpPr/>
          <p:nvPr/>
        </p:nvSpPr>
        <p:spPr>
          <a:xfrm>
            <a:off x="5580000" y="3097440"/>
            <a:ext cx="909000" cy="9090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15"/>
          <p:cNvSpPr/>
          <p:nvPr/>
        </p:nvSpPr>
        <p:spPr>
          <a:xfrm>
            <a:off x="7092360" y="2290680"/>
            <a:ext cx="909000" cy="9090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16"/>
          <p:cNvSpPr/>
          <p:nvPr/>
        </p:nvSpPr>
        <p:spPr>
          <a:xfrm>
            <a:off x="842400" y="2424600"/>
            <a:ext cx="88020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55" name="CustomShape 17"/>
          <p:cNvSpPr/>
          <p:nvPr/>
        </p:nvSpPr>
        <p:spPr>
          <a:xfrm>
            <a:off x="2331000" y="3231720"/>
            <a:ext cx="88020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56" name="CustomShape 18"/>
          <p:cNvSpPr/>
          <p:nvPr/>
        </p:nvSpPr>
        <p:spPr>
          <a:xfrm>
            <a:off x="5594400" y="3231720"/>
            <a:ext cx="88020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57" name="CustomShape 19"/>
          <p:cNvSpPr/>
          <p:nvPr/>
        </p:nvSpPr>
        <p:spPr>
          <a:xfrm>
            <a:off x="7106760" y="2467080"/>
            <a:ext cx="88020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58" name="CustomShape 20"/>
          <p:cNvSpPr/>
          <p:nvPr/>
        </p:nvSpPr>
        <p:spPr>
          <a:xfrm>
            <a:off x="827640" y="4157640"/>
            <a:ext cx="748332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484" dur="indefinite" restart="never" nodeType="tmRoot">
          <p:childTnLst>
            <p:seq>
              <p:cTn id="4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60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61" name="CustomShape 3"/>
          <p:cNvSpPr/>
          <p:nvPr/>
        </p:nvSpPr>
        <p:spPr>
          <a:xfrm>
            <a:off x="2952000" y="1437480"/>
            <a:ext cx="3234600" cy="32346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4"/>
          <p:cNvSpPr/>
          <p:nvPr/>
        </p:nvSpPr>
        <p:spPr>
          <a:xfrm rot="5400000">
            <a:off x="2957400" y="1432080"/>
            <a:ext cx="3234600" cy="32346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5"/>
          <p:cNvSpPr/>
          <p:nvPr/>
        </p:nvSpPr>
        <p:spPr>
          <a:xfrm rot="10800000">
            <a:off x="48274920" y="46762560"/>
            <a:ext cx="3234600" cy="32346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6"/>
          <p:cNvSpPr/>
          <p:nvPr/>
        </p:nvSpPr>
        <p:spPr>
          <a:xfrm rot="16200000">
            <a:off x="2952000" y="1442880"/>
            <a:ext cx="3234600" cy="32346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7"/>
          <p:cNvSpPr/>
          <p:nvPr/>
        </p:nvSpPr>
        <p:spPr>
          <a:xfrm rot="5400000">
            <a:off x="4308480" y="1500480"/>
            <a:ext cx="1013400" cy="54144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8"/>
          <p:cNvSpPr/>
          <p:nvPr/>
        </p:nvSpPr>
        <p:spPr>
          <a:xfrm rot="10800000">
            <a:off x="19614960" y="10675440"/>
            <a:ext cx="1013400" cy="5414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9"/>
          <p:cNvSpPr/>
          <p:nvPr/>
        </p:nvSpPr>
        <p:spPr>
          <a:xfrm rot="16200000">
            <a:off x="3812400" y="4098240"/>
            <a:ext cx="1013400" cy="5414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10"/>
          <p:cNvSpPr/>
          <p:nvPr/>
        </p:nvSpPr>
        <p:spPr>
          <a:xfrm>
            <a:off x="2720520" y="2504880"/>
            <a:ext cx="1013400" cy="54144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69" name="Group 11"/>
          <p:cNvGrpSpPr/>
          <p:nvPr/>
        </p:nvGrpSpPr>
        <p:grpSpPr>
          <a:xfrm>
            <a:off x="380880" y="1774080"/>
            <a:ext cx="2534040" cy="849960"/>
            <a:chOff x="380880" y="1774080"/>
            <a:chExt cx="2534040" cy="849960"/>
          </a:xfrm>
        </p:grpSpPr>
        <p:sp>
          <p:nvSpPr>
            <p:cNvPr id="1070" name="CustomShape 12"/>
            <p:cNvSpPr/>
            <p:nvPr/>
          </p:nvSpPr>
          <p:spPr>
            <a:xfrm>
              <a:off x="380880" y="199116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1" name="CustomShape 13"/>
            <p:cNvSpPr/>
            <p:nvPr/>
          </p:nvSpPr>
          <p:spPr>
            <a:xfrm>
              <a:off x="380880" y="177408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72" name="Group 14"/>
          <p:cNvGrpSpPr/>
          <p:nvPr/>
        </p:nvGrpSpPr>
        <p:grpSpPr>
          <a:xfrm>
            <a:off x="380880" y="3574080"/>
            <a:ext cx="2534040" cy="849960"/>
            <a:chOff x="380880" y="3574080"/>
            <a:chExt cx="2534040" cy="849960"/>
          </a:xfrm>
        </p:grpSpPr>
        <p:sp>
          <p:nvSpPr>
            <p:cNvPr id="1073" name="CustomShape 15"/>
            <p:cNvSpPr/>
            <p:nvPr/>
          </p:nvSpPr>
          <p:spPr>
            <a:xfrm>
              <a:off x="380880" y="379116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4" name="CustomShape 16"/>
            <p:cNvSpPr/>
            <p:nvPr/>
          </p:nvSpPr>
          <p:spPr>
            <a:xfrm>
              <a:off x="380880" y="357408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75" name="Group 17"/>
          <p:cNvGrpSpPr/>
          <p:nvPr/>
        </p:nvGrpSpPr>
        <p:grpSpPr>
          <a:xfrm>
            <a:off x="6156000" y="1774080"/>
            <a:ext cx="2534040" cy="849960"/>
            <a:chOff x="6156000" y="1774080"/>
            <a:chExt cx="2534040" cy="849960"/>
          </a:xfrm>
        </p:grpSpPr>
        <p:sp>
          <p:nvSpPr>
            <p:cNvPr id="1076" name="CustomShape 18"/>
            <p:cNvSpPr/>
            <p:nvPr/>
          </p:nvSpPr>
          <p:spPr>
            <a:xfrm>
              <a:off x="6156000" y="199116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7" name="CustomShape 19"/>
            <p:cNvSpPr/>
            <p:nvPr/>
          </p:nvSpPr>
          <p:spPr>
            <a:xfrm>
              <a:off x="6156000" y="177408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78" name="Group 20"/>
          <p:cNvGrpSpPr/>
          <p:nvPr/>
        </p:nvGrpSpPr>
        <p:grpSpPr>
          <a:xfrm>
            <a:off x="6156000" y="3574080"/>
            <a:ext cx="2534040" cy="849960"/>
            <a:chOff x="6156000" y="3574080"/>
            <a:chExt cx="2534040" cy="849960"/>
          </a:xfrm>
        </p:grpSpPr>
        <p:sp>
          <p:nvSpPr>
            <p:cNvPr id="1079" name="CustomShape 21"/>
            <p:cNvSpPr/>
            <p:nvPr/>
          </p:nvSpPr>
          <p:spPr>
            <a:xfrm>
              <a:off x="6156000" y="3791160"/>
              <a:ext cx="253404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80" name="CustomShape 22"/>
            <p:cNvSpPr/>
            <p:nvPr/>
          </p:nvSpPr>
          <p:spPr>
            <a:xfrm>
              <a:off x="6156000" y="3574080"/>
              <a:ext cx="25340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81" name="CustomShape 23"/>
          <p:cNvSpPr/>
          <p:nvPr/>
        </p:nvSpPr>
        <p:spPr>
          <a:xfrm>
            <a:off x="3132000" y="3538800"/>
            <a:ext cx="838080" cy="838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24"/>
          <p:cNvSpPr/>
          <p:nvPr/>
        </p:nvSpPr>
        <p:spPr>
          <a:xfrm>
            <a:off x="3132000" y="1687680"/>
            <a:ext cx="838080" cy="83808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25"/>
          <p:cNvSpPr/>
          <p:nvPr/>
        </p:nvSpPr>
        <p:spPr>
          <a:xfrm>
            <a:off x="5148000" y="1687680"/>
            <a:ext cx="838080" cy="83808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26"/>
          <p:cNvSpPr/>
          <p:nvPr/>
        </p:nvSpPr>
        <p:spPr>
          <a:xfrm>
            <a:off x="5148000" y="3538800"/>
            <a:ext cx="838080" cy="83808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27"/>
          <p:cNvSpPr/>
          <p:nvPr/>
        </p:nvSpPr>
        <p:spPr>
          <a:xfrm>
            <a:off x="3405600" y="1950840"/>
            <a:ext cx="317160" cy="29664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8"/>
          <p:cNvSpPr/>
          <p:nvPr/>
        </p:nvSpPr>
        <p:spPr>
          <a:xfrm rot="2700000">
            <a:off x="5447520" y="3751560"/>
            <a:ext cx="239040" cy="4327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29"/>
          <p:cNvSpPr/>
          <p:nvPr/>
        </p:nvSpPr>
        <p:spPr>
          <a:xfrm>
            <a:off x="5404680" y="1920600"/>
            <a:ext cx="354600" cy="3574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30"/>
          <p:cNvSpPr/>
          <p:nvPr/>
        </p:nvSpPr>
        <p:spPr>
          <a:xfrm>
            <a:off x="3405960" y="3851280"/>
            <a:ext cx="289800" cy="22140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31"/>
          <p:cNvSpPr/>
          <p:nvPr/>
        </p:nvSpPr>
        <p:spPr>
          <a:xfrm>
            <a:off x="3963600" y="2437920"/>
            <a:ext cx="1211400" cy="12214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32"/>
          <p:cNvSpPr/>
          <p:nvPr/>
        </p:nvSpPr>
        <p:spPr>
          <a:xfrm>
            <a:off x="4296240" y="155088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91" name="CustomShape 33"/>
          <p:cNvSpPr/>
          <p:nvPr/>
        </p:nvSpPr>
        <p:spPr>
          <a:xfrm>
            <a:off x="5673600" y="285732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92" name="CustomShape 34"/>
          <p:cNvSpPr/>
          <p:nvPr/>
        </p:nvSpPr>
        <p:spPr>
          <a:xfrm>
            <a:off x="4296240" y="416376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93" name="CustomShape 35"/>
          <p:cNvSpPr/>
          <p:nvPr/>
        </p:nvSpPr>
        <p:spPr>
          <a:xfrm>
            <a:off x="2997360" y="285156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486" dur="indefinite" restart="never" nodeType="tmRoot">
          <p:childTnLst>
            <p:seq>
              <p:cTn id="4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891360" y="3219840"/>
            <a:ext cx="2802960" cy="15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grpSp>
        <p:nvGrpSpPr>
          <p:cNvPr id="1095" name="Group 2"/>
          <p:cNvGrpSpPr/>
          <p:nvPr/>
        </p:nvGrpSpPr>
        <p:grpSpPr>
          <a:xfrm>
            <a:off x="4212000" y="483480"/>
            <a:ext cx="3090960" cy="2150640"/>
            <a:chOff x="4212000" y="483480"/>
            <a:chExt cx="3090960" cy="2150640"/>
          </a:xfrm>
        </p:grpSpPr>
        <p:sp>
          <p:nvSpPr>
            <p:cNvPr id="1096" name="CustomShape 3"/>
            <p:cNvSpPr/>
            <p:nvPr/>
          </p:nvSpPr>
          <p:spPr>
            <a:xfrm>
              <a:off x="4212000" y="723600"/>
              <a:ext cx="3090960" cy="191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97" name="CustomShape 4"/>
            <p:cNvSpPr/>
            <p:nvPr/>
          </p:nvSpPr>
          <p:spPr>
            <a:xfrm>
              <a:off x="4212000" y="483480"/>
              <a:ext cx="3090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488" dur="indefinite" restart="never" nodeType="tmRoot">
          <p:childTnLst>
            <p:seq>
              <p:cTn id="4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99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00" name="Group 3"/>
          <p:cNvGrpSpPr/>
          <p:nvPr/>
        </p:nvGrpSpPr>
        <p:grpSpPr>
          <a:xfrm>
            <a:off x="3414600" y="2651400"/>
            <a:ext cx="2298960" cy="2298960"/>
            <a:chOff x="3414600" y="2651400"/>
            <a:chExt cx="2298960" cy="2298960"/>
          </a:xfrm>
        </p:grpSpPr>
        <p:sp>
          <p:nvSpPr>
            <p:cNvPr id="1101" name="CustomShape 4"/>
            <p:cNvSpPr/>
            <p:nvPr/>
          </p:nvSpPr>
          <p:spPr>
            <a:xfrm>
              <a:off x="3414600" y="2651400"/>
              <a:ext cx="2298960" cy="229896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2" name="CustomShape 5"/>
            <p:cNvSpPr/>
            <p:nvPr/>
          </p:nvSpPr>
          <p:spPr>
            <a:xfrm>
              <a:off x="3523320" y="2919240"/>
              <a:ext cx="2167560" cy="1977840"/>
            </a:xfrm>
            <a:custGeom>
              <a:avLst/>
              <a:gdLst/>
              <a:ahLst/>
              <a:rect l="l" t="t" r="r" b="b"/>
              <a:pathLst>
                <a:path w="2987268" h="2726609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03" name="CustomShape 6"/>
          <p:cNvSpPr/>
          <p:nvPr/>
        </p:nvSpPr>
        <p:spPr>
          <a:xfrm rot="21111600">
            <a:off x="2970720" y="3170520"/>
            <a:ext cx="374760" cy="9093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7"/>
          <p:cNvSpPr/>
          <p:nvPr/>
        </p:nvSpPr>
        <p:spPr>
          <a:xfrm rot="1551600">
            <a:off x="3329640" y="2461320"/>
            <a:ext cx="374760" cy="9093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8"/>
          <p:cNvSpPr/>
          <p:nvPr/>
        </p:nvSpPr>
        <p:spPr>
          <a:xfrm rot="3411600">
            <a:off x="3996360" y="2056680"/>
            <a:ext cx="374760" cy="9093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9"/>
          <p:cNvSpPr/>
          <p:nvPr/>
        </p:nvSpPr>
        <p:spPr>
          <a:xfrm rot="5331600">
            <a:off x="4792680" y="2066400"/>
            <a:ext cx="374760" cy="9093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10"/>
          <p:cNvSpPr/>
          <p:nvPr/>
        </p:nvSpPr>
        <p:spPr>
          <a:xfrm rot="7251600">
            <a:off x="5450040" y="2493720"/>
            <a:ext cx="374760" cy="9093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11"/>
          <p:cNvSpPr/>
          <p:nvPr/>
        </p:nvSpPr>
        <p:spPr>
          <a:xfrm>
            <a:off x="4181400" y="1743120"/>
            <a:ext cx="742680" cy="4345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12"/>
          <p:cNvSpPr/>
          <p:nvPr/>
        </p:nvSpPr>
        <p:spPr>
          <a:xfrm>
            <a:off x="2943000" y="2108880"/>
            <a:ext cx="742680" cy="4345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13"/>
          <p:cNvSpPr/>
          <p:nvPr/>
        </p:nvSpPr>
        <p:spPr>
          <a:xfrm>
            <a:off x="2268360" y="2830320"/>
            <a:ext cx="742680" cy="4345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14"/>
          <p:cNvSpPr/>
          <p:nvPr/>
        </p:nvSpPr>
        <p:spPr>
          <a:xfrm>
            <a:off x="6063480" y="2972880"/>
            <a:ext cx="742680" cy="4345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15"/>
          <p:cNvSpPr/>
          <p:nvPr/>
        </p:nvSpPr>
        <p:spPr>
          <a:xfrm>
            <a:off x="5508000" y="2067840"/>
            <a:ext cx="742680" cy="4345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16"/>
          <p:cNvSpPr/>
          <p:nvPr/>
        </p:nvSpPr>
        <p:spPr>
          <a:xfrm rot="16200000">
            <a:off x="2552760" y="2957760"/>
            <a:ext cx="235440" cy="23544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17"/>
          <p:cNvSpPr/>
          <p:nvPr/>
        </p:nvSpPr>
        <p:spPr>
          <a:xfrm>
            <a:off x="3220200" y="2270520"/>
            <a:ext cx="250200" cy="20844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8"/>
          <p:cNvSpPr/>
          <p:nvPr/>
        </p:nvSpPr>
        <p:spPr>
          <a:xfrm rot="8100000">
            <a:off x="4444560" y="1897560"/>
            <a:ext cx="210240" cy="21024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19"/>
          <p:cNvSpPr/>
          <p:nvPr/>
        </p:nvSpPr>
        <p:spPr>
          <a:xfrm rot="2700000">
            <a:off x="5795640" y="2144880"/>
            <a:ext cx="159120" cy="3074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20"/>
          <p:cNvSpPr/>
          <p:nvPr/>
        </p:nvSpPr>
        <p:spPr>
          <a:xfrm>
            <a:off x="6353640" y="3146400"/>
            <a:ext cx="236520" cy="18036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18" name="Group 21"/>
          <p:cNvGrpSpPr/>
          <p:nvPr/>
        </p:nvGrpSpPr>
        <p:grpSpPr>
          <a:xfrm>
            <a:off x="1005840" y="3479400"/>
            <a:ext cx="1921320" cy="849600"/>
            <a:chOff x="1005840" y="3479400"/>
            <a:chExt cx="1921320" cy="849600"/>
          </a:xfrm>
        </p:grpSpPr>
        <p:sp>
          <p:nvSpPr>
            <p:cNvPr id="1119" name="CustomShape 22"/>
            <p:cNvSpPr/>
            <p:nvPr/>
          </p:nvSpPr>
          <p:spPr>
            <a:xfrm>
              <a:off x="1005840" y="369612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20" name="CustomShape 23"/>
            <p:cNvSpPr/>
            <p:nvPr/>
          </p:nvSpPr>
          <p:spPr>
            <a:xfrm>
              <a:off x="1005840" y="347940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21" name="Group 24"/>
          <p:cNvGrpSpPr/>
          <p:nvPr/>
        </p:nvGrpSpPr>
        <p:grpSpPr>
          <a:xfrm>
            <a:off x="866880" y="1897200"/>
            <a:ext cx="1921320" cy="849960"/>
            <a:chOff x="866880" y="1897200"/>
            <a:chExt cx="1921320" cy="849960"/>
          </a:xfrm>
        </p:grpSpPr>
        <p:sp>
          <p:nvSpPr>
            <p:cNvPr id="1122" name="CustomShape 25"/>
            <p:cNvSpPr/>
            <p:nvPr/>
          </p:nvSpPr>
          <p:spPr>
            <a:xfrm>
              <a:off x="866880" y="211428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23" name="CustomShape 26"/>
            <p:cNvSpPr/>
            <p:nvPr/>
          </p:nvSpPr>
          <p:spPr>
            <a:xfrm>
              <a:off x="866880" y="189720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24" name="Group 27"/>
          <p:cNvGrpSpPr/>
          <p:nvPr/>
        </p:nvGrpSpPr>
        <p:grpSpPr>
          <a:xfrm>
            <a:off x="6372360" y="1996560"/>
            <a:ext cx="1921320" cy="849600"/>
            <a:chOff x="6372360" y="1996560"/>
            <a:chExt cx="1921320" cy="849600"/>
          </a:xfrm>
        </p:grpSpPr>
        <p:sp>
          <p:nvSpPr>
            <p:cNvPr id="1125" name="CustomShape 28"/>
            <p:cNvSpPr/>
            <p:nvPr/>
          </p:nvSpPr>
          <p:spPr>
            <a:xfrm>
              <a:off x="6372360" y="221328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26" name="CustomShape 29"/>
            <p:cNvSpPr/>
            <p:nvPr/>
          </p:nvSpPr>
          <p:spPr>
            <a:xfrm>
              <a:off x="6372360" y="199656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27" name="Group 30"/>
          <p:cNvGrpSpPr/>
          <p:nvPr/>
        </p:nvGrpSpPr>
        <p:grpSpPr>
          <a:xfrm>
            <a:off x="6311160" y="3587760"/>
            <a:ext cx="1921320" cy="849960"/>
            <a:chOff x="6311160" y="3587760"/>
            <a:chExt cx="1921320" cy="849960"/>
          </a:xfrm>
        </p:grpSpPr>
        <p:sp>
          <p:nvSpPr>
            <p:cNvPr id="1128" name="CustomShape 31"/>
            <p:cNvSpPr/>
            <p:nvPr/>
          </p:nvSpPr>
          <p:spPr>
            <a:xfrm>
              <a:off x="6311160" y="380484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29" name="CustomShape 32"/>
            <p:cNvSpPr/>
            <p:nvPr/>
          </p:nvSpPr>
          <p:spPr>
            <a:xfrm>
              <a:off x="6311160" y="358776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30" name="Group 33"/>
          <p:cNvGrpSpPr/>
          <p:nvPr/>
        </p:nvGrpSpPr>
        <p:grpSpPr>
          <a:xfrm>
            <a:off x="3076560" y="1036440"/>
            <a:ext cx="2969280" cy="667440"/>
            <a:chOff x="3076560" y="1036440"/>
            <a:chExt cx="2969280" cy="667440"/>
          </a:xfrm>
        </p:grpSpPr>
        <p:sp>
          <p:nvSpPr>
            <p:cNvPr id="1131" name="CustomShape 34"/>
            <p:cNvSpPr/>
            <p:nvPr/>
          </p:nvSpPr>
          <p:spPr>
            <a:xfrm>
              <a:off x="3076560" y="1253520"/>
              <a:ext cx="296928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32" name="CustomShape 35"/>
            <p:cNvSpPr/>
            <p:nvPr/>
          </p:nvSpPr>
          <p:spPr>
            <a:xfrm>
              <a:off x="3076560" y="1036440"/>
              <a:ext cx="296928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133" name="CustomShape 36"/>
          <p:cNvSpPr/>
          <p:nvPr/>
        </p:nvSpPr>
        <p:spPr>
          <a:xfrm rot="9231600">
            <a:off x="5782680" y="3198600"/>
            <a:ext cx="374760" cy="9093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90" dur="indefinite" restart="never" nodeType="tmRoot">
          <p:childTnLst>
            <p:seq>
              <p:cTn id="4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135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36" name="Group 3"/>
          <p:cNvGrpSpPr/>
          <p:nvPr/>
        </p:nvGrpSpPr>
        <p:grpSpPr>
          <a:xfrm>
            <a:off x="2051640" y="2285640"/>
            <a:ext cx="4963320" cy="2521800"/>
            <a:chOff x="2051640" y="2285640"/>
            <a:chExt cx="4963320" cy="2521800"/>
          </a:xfrm>
        </p:grpSpPr>
        <p:pic>
          <p:nvPicPr>
            <p:cNvPr id="1137" name="Picture 3" descr=""/>
            <p:cNvPicPr/>
            <p:nvPr/>
          </p:nvPicPr>
          <p:blipFill>
            <a:blip r:embed="rId1"/>
            <a:stretch/>
          </p:blipFill>
          <p:spPr>
            <a:xfrm>
              <a:off x="2051640" y="2285640"/>
              <a:ext cx="4963320" cy="2521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8" name="CustomShape 4"/>
            <p:cNvSpPr/>
            <p:nvPr/>
          </p:nvSpPr>
          <p:spPr>
            <a:xfrm>
              <a:off x="3420000" y="2640960"/>
              <a:ext cx="2327760" cy="1699200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39" name="CustomShape 5"/>
          <p:cNvSpPr/>
          <p:nvPr/>
        </p:nvSpPr>
        <p:spPr>
          <a:xfrm rot="20700000">
            <a:off x="5664600" y="160956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6"/>
          <p:cNvSpPr/>
          <p:nvPr/>
        </p:nvSpPr>
        <p:spPr>
          <a:xfrm rot="900000">
            <a:off x="4163400" y="187056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7"/>
          <p:cNvSpPr/>
          <p:nvPr/>
        </p:nvSpPr>
        <p:spPr>
          <a:xfrm rot="20700000">
            <a:off x="3375000" y="146304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8"/>
          <p:cNvSpPr/>
          <p:nvPr/>
        </p:nvSpPr>
        <p:spPr>
          <a:xfrm>
            <a:off x="3712320" y="190476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9"/>
          <p:cNvSpPr/>
          <p:nvPr/>
        </p:nvSpPr>
        <p:spPr>
          <a:xfrm rot="20700000">
            <a:off x="2885760" y="204444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10"/>
          <p:cNvSpPr/>
          <p:nvPr/>
        </p:nvSpPr>
        <p:spPr>
          <a:xfrm rot="900000">
            <a:off x="4753800" y="312660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11"/>
          <p:cNvSpPr/>
          <p:nvPr/>
        </p:nvSpPr>
        <p:spPr>
          <a:xfrm>
            <a:off x="5062320" y="187164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12"/>
          <p:cNvSpPr/>
          <p:nvPr/>
        </p:nvSpPr>
        <p:spPr>
          <a:xfrm rot="20700000">
            <a:off x="4276440" y="357264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13"/>
          <p:cNvSpPr/>
          <p:nvPr/>
        </p:nvSpPr>
        <p:spPr>
          <a:xfrm>
            <a:off x="5644440" y="221508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14"/>
          <p:cNvSpPr/>
          <p:nvPr/>
        </p:nvSpPr>
        <p:spPr>
          <a:xfrm rot="20700000">
            <a:off x="3256200" y="289548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15"/>
          <p:cNvSpPr/>
          <p:nvPr/>
        </p:nvSpPr>
        <p:spPr>
          <a:xfrm rot="20700000">
            <a:off x="5160600" y="312768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16"/>
          <p:cNvSpPr/>
          <p:nvPr/>
        </p:nvSpPr>
        <p:spPr>
          <a:xfrm>
            <a:off x="3585240" y="253692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17"/>
          <p:cNvSpPr/>
          <p:nvPr/>
        </p:nvSpPr>
        <p:spPr>
          <a:xfrm rot="900000">
            <a:off x="3582720" y="253440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18"/>
          <p:cNvSpPr/>
          <p:nvPr/>
        </p:nvSpPr>
        <p:spPr>
          <a:xfrm>
            <a:off x="4051080" y="253260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19"/>
          <p:cNvSpPr/>
          <p:nvPr/>
        </p:nvSpPr>
        <p:spPr>
          <a:xfrm>
            <a:off x="4523760" y="222156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20"/>
          <p:cNvSpPr/>
          <p:nvPr/>
        </p:nvSpPr>
        <p:spPr>
          <a:xfrm>
            <a:off x="5205240" y="349776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21"/>
          <p:cNvSpPr/>
          <p:nvPr/>
        </p:nvSpPr>
        <p:spPr>
          <a:xfrm rot="20700000">
            <a:off x="5922720" y="241740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22"/>
          <p:cNvSpPr/>
          <p:nvPr/>
        </p:nvSpPr>
        <p:spPr>
          <a:xfrm>
            <a:off x="5627520" y="270756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23"/>
          <p:cNvSpPr/>
          <p:nvPr/>
        </p:nvSpPr>
        <p:spPr>
          <a:xfrm rot="20700000">
            <a:off x="3270240" y="188712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24"/>
          <p:cNvSpPr/>
          <p:nvPr/>
        </p:nvSpPr>
        <p:spPr>
          <a:xfrm>
            <a:off x="5115960" y="265032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25"/>
          <p:cNvSpPr/>
          <p:nvPr/>
        </p:nvSpPr>
        <p:spPr>
          <a:xfrm>
            <a:off x="3820320" y="335592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26"/>
          <p:cNvSpPr/>
          <p:nvPr/>
        </p:nvSpPr>
        <p:spPr>
          <a:xfrm>
            <a:off x="4052880" y="334800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27"/>
          <p:cNvSpPr/>
          <p:nvPr/>
        </p:nvSpPr>
        <p:spPr>
          <a:xfrm rot="900000">
            <a:off x="4826160" y="252396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8"/>
          <p:cNvSpPr/>
          <p:nvPr/>
        </p:nvSpPr>
        <p:spPr>
          <a:xfrm rot="20700000">
            <a:off x="3983400" y="284940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29"/>
          <p:cNvSpPr/>
          <p:nvPr/>
        </p:nvSpPr>
        <p:spPr>
          <a:xfrm>
            <a:off x="4566600" y="318960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30"/>
          <p:cNvSpPr/>
          <p:nvPr/>
        </p:nvSpPr>
        <p:spPr>
          <a:xfrm>
            <a:off x="4339800" y="292608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31"/>
          <p:cNvSpPr/>
          <p:nvPr/>
        </p:nvSpPr>
        <p:spPr>
          <a:xfrm>
            <a:off x="5164200" y="156240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32"/>
          <p:cNvSpPr/>
          <p:nvPr/>
        </p:nvSpPr>
        <p:spPr>
          <a:xfrm>
            <a:off x="3987000" y="156672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33"/>
          <p:cNvSpPr/>
          <p:nvPr/>
        </p:nvSpPr>
        <p:spPr>
          <a:xfrm>
            <a:off x="3795120" y="144504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34"/>
          <p:cNvSpPr/>
          <p:nvPr/>
        </p:nvSpPr>
        <p:spPr>
          <a:xfrm rot="20700000">
            <a:off x="4329720" y="155016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35"/>
          <p:cNvSpPr/>
          <p:nvPr/>
        </p:nvSpPr>
        <p:spPr>
          <a:xfrm>
            <a:off x="4437360" y="135432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36"/>
          <p:cNvSpPr/>
          <p:nvPr/>
        </p:nvSpPr>
        <p:spPr>
          <a:xfrm>
            <a:off x="4870440" y="183528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37"/>
          <p:cNvSpPr/>
          <p:nvPr/>
        </p:nvSpPr>
        <p:spPr>
          <a:xfrm>
            <a:off x="4139280" y="171900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8"/>
          <p:cNvSpPr/>
          <p:nvPr/>
        </p:nvSpPr>
        <p:spPr>
          <a:xfrm rot="20700000">
            <a:off x="4601520" y="171252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9"/>
          <p:cNvSpPr/>
          <p:nvPr/>
        </p:nvSpPr>
        <p:spPr>
          <a:xfrm rot="900000">
            <a:off x="5467680" y="186444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40"/>
          <p:cNvSpPr/>
          <p:nvPr/>
        </p:nvSpPr>
        <p:spPr>
          <a:xfrm rot="900000">
            <a:off x="4383000" y="335556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41"/>
          <p:cNvSpPr/>
          <p:nvPr/>
        </p:nvSpPr>
        <p:spPr>
          <a:xfrm>
            <a:off x="4586040" y="268164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42"/>
          <p:cNvSpPr/>
          <p:nvPr/>
        </p:nvSpPr>
        <p:spPr>
          <a:xfrm rot="20700000">
            <a:off x="4830120" y="215424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43"/>
          <p:cNvSpPr/>
          <p:nvPr/>
        </p:nvSpPr>
        <p:spPr>
          <a:xfrm>
            <a:off x="5621400" y="201960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44"/>
          <p:cNvSpPr/>
          <p:nvPr/>
        </p:nvSpPr>
        <p:spPr>
          <a:xfrm rot="900000">
            <a:off x="4618440" y="200844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45"/>
          <p:cNvSpPr/>
          <p:nvPr/>
        </p:nvSpPr>
        <p:spPr>
          <a:xfrm>
            <a:off x="5516280" y="344700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46"/>
          <p:cNvSpPr/>
          <p:nvPr/>
        </p:nvSpPr>
        <p:spPr>
          <a:xfrm>
            <a:off x="3598200" y="288756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47"/>
          <p:cNvSpPr/>
          <p:nvPr/>
        </p:nvSpPr>
        <p:spPr>
          <a:xfrm rot="900000">
            <a:off x="5315040" y="226728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48"/>
          <p:cNvSpPr/>
          <p:nvPr/>
        </p:nvSpPr>
        <p:spPr>
          <a:xfrm>
            <a:off x="4596480" y="217620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49"/>
          <p:cNvSpPr/>
          <p:nvPr/>
        </p:nvSpPr>
        <p:spPr>
          <a:xfrm>
            <a:off x="4596480" y="217620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50"/>
          <p:cNvSpPr/>
          <p:nvPr/>
        </p:nvSpPr>
        <p:spPr>
          <a:xfrm>
            <a:off x="5062320" y="217224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5" name="CustomShape 51"/>
          <p:cNvSpPr/>
          <p:nvPr/>
        </p:nvSpPr>
        <p:spPr>
          <a:xfrm rot="20700000">
            <a:off x="5353920" y="2637720"/>
            <a:ext cx="40320" cy="98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52"/>
          <p:cNvSpPr/>
          <p:nvPr/>
        </p:nvSpPr>
        <p:spPr>
          <a:xfrm rot="900000">
            <a:off x="4345200" y="2549520"/>
            <a:ext cx="62640" cy="964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53"/>
          <p:cNvSpPr/>
          <p:nvPr/>
        </p:nvSpPr>
        <p:spPr>
          <a:xfrm rot="900000">
            <a:off x="4858920" y="119880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54"/>
          <p:cNvSpPr/>
          <p:nvPr/>
        </p:nvSpPr>
        <p:spPr>
          <a:xfrm rot="20700000">
            <a:off x="5559480" y="302688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55"/>
          <p:cNvSpPr/>
          <p:nvPr/>
        </p:nvSpPr>
        <p:spPr>
          <a:xfrm rot="20700000">
            <a:off x="5047200" y="372960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56"/>
          <p:cNvSpPr/>
          <p:nvPr/>
        </p:nvSpPr>
        <p:spPr>
          <a:xfrm rot="900000">
            <a:off x="3116520" y="327528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57"/>
          <p:cNvSpPr/>
          <p:nvPr/>
        </p:nvSpPr>
        <p:spPr>
          <a:xfrm>
            <a:off x="3519000" y="316836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58"/>
          <p:cNvSpPr/>
          <p:nvPr/>
        </p:nvSpPr>
        <p:spPr>
          <a:xfrm rot="20700000">
            <a:off x="3573000" y="373356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59"/>
          <p:cNvSpPr/>
          <p:nvPr/>
        </p:nvSpPr>
        <p:spPr>
          <a:xfrm>
            <a:off x="3520800" y="230760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60"/>
          <p:cNvSpPr/>
          <p:nvPr/>
        </p:nvSpPr>
        <p:spPr>
          <a:xfrm>
            <a:off x="3906720" y="3628800"/>
            <a:ext cx="76320" cy="1803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61"/>
          <p:cNvSpPr/>
          <p:nvPr/>
        </p:nvSpPr>
        <p:spPr>
          <a:xfrm>
            <a:off x="4732200" y="377388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62"/>
          <p:cNvSpPr/>
          <p:nvPr/>
        </p:nvSpPr>
        <p:spPr>
          <a:xfrm>
            <a:off x="4757040" y="2792880"/>
            <a:ext cx="173160" cy="2610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63"/>
          <p:cNvSpPr/>
          <p:nvPr/>
        </p:nvSpPr>
        <p:spPr>
          <a:xfrm rot="900000">
            <a:off x="3058920" y="110088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64"/>
          <p:cNvSpPr/>
          <p:nvPr/>
        </p:nvSpPr>
        <p:spPr>
          <a:xfrm>
            <a:off x="3997080" y="100296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65"/>
          <p:cNvSpPr/>
          <p:nvPr/>
        </p:nvSpPr>
        <p:spPr>
          <a:xfrm rot="20700000">
            <a:off x="6224040" y="340308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66"/>
          <p:cNvSpPr/>
          <p:nvPr/>
        </p:nvSpPr>
        <p:spPr>
          <a:xfrm rot="20700000">
            <a:off x="6609960" y="199440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67"/>
          <p:cNvSpPr/>
          <p:nvPr/>
        </p:nvSpPr>
        <p:spPr>
          <a:xfrm rot="20700000">
            <a:off x="6069240" y="368784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68"/>
          <p:cNvSpPr/>
          <p:nvPr/>
        </p:nvSpPr>
        <p:spPr>
          <a:xfrm>
            <a:off x="3688200" y="125928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69"/>
          <p:cNvSpPr/>
          <p:nvPr/>
        </p:nvSpPr>
        <p:spPr>
          <a:xfrm>
            <a:off x="6498000" y="302436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70"/>
          <p:cNvSpPr/>
          <p:nvPr/>
        </p:nvSpPr>
        <p:spPr>
          <a:xfrm>
            <a:off x="6559200" y="254412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71"/>
          <p:cNvSpPr/>
          <p:nvPr/>
        </p:nvSpPr>
        <p:spPr>
          <a:xfrm rot="20700000">
            <a:off x="2964600" y="260064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72"/>
          <p:cNvSpPr/>
          <p:nvPr/>
        </p:nvSpPr>
        <p:spPr>
          <a:xfrm rot="900000">
            <a:off x="5404680" y="111636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73"/>
          <p:cNvSpPr/>
          <p:nvPr/>
        </p:nvSpPr>
        <p:spPr>
          <a:xfrm>
            <a:off x="6043680" y="200628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74"/>
          <p:cNvSpPr/>
          <p:nvPr/>
        </p:nvSpPr>
        <p:spPr>
          <a:xfrm rot="900000">
            <a:off x="6103080" y="144648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75"/>
          <p:cNvSpPr/>
          <p:nvPr/>
        </p:nvSpPr>
        <p:spPr>
          <a:xfrm>
            <a:off x="6082560" y="2832840"/>
            <a:ext cx="337320" cy="5065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76"/>
          <p:cNvSpPr/>
          <p:nvPr/>
        </p:nvSpPr>
        <p:spPr>
          <a:xfrm>
            <a:off x="2936520" y="172908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77"/>
          <p:cNvSpPr/>
          <p:nvPr/>
        </p:nvSpPr>
        <p:spPr>
          <a:xfrm>
            <a:off x="6310080" y="261792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78"/>
          <p:cNvSpPr/>
          <p:nvPr/>
        </p:nvSpPr>
        <p:spPr>
          <a:xfrm>
            <a:off x="4700160" y="110232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79"/>
          <p:cNvSpPr/>
          <p:nvPr/>
        </p:nvSpPr>
        <p:spPr>
          <a:xfrm>
            <a:off x="5735880" y="367848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CustomShape 80"/>
          <p:cNvSpPr/>
          <p:nvPr/>
        </p:nvSpPr>
        <p:spPr>
          <a:xfrm>
            <a:off x="5979960" y="344700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81"/>
          <p:cNvSpPr/>
          <p:nvPr/>
        </p:nvSpPr>
        <p:spPr>
          <a:xfrm>
            <a:off x="2780280" y="302796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82"/>
          <p:cNvSpPr/>
          <p:nvPr/>
        </p:nvSpPr>
        <p:spPr>
          <a:xfrm rot="900000">
            <a:off x="2427480" y="280008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83"/>
          <p:cNvSpPr/>
          <p:nvPr/>
        </p:nvSpPr>
        <p:spPr>
          <a:xfrm>
            <a:off x="2787480" y="339804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84"/>
          <p:cNvSpPr/>
          <p:nvPr/>
        </p:nvSpPr>
        <p:spPr>
          <a:xfrm rot="900000">
            <a:off x="2825280" y="3592800"/>
            <a:ext cx="214200" cy="4946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85"/>
          <p:cNvSpPr/>
          <p:nvPr/>
        </p:nvSpPr>
        <p:spPr>
          <a:xfrm rot="20700000">
            <a:off x="2589120" y="194148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86"/>
          <p:cNvSpPr/>
          <p:nvPr/>
        </p:nvSpPr>
        <p:spPr>
          <a:xfrm>
            <a:off x="2538360" y="249120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87"/>
          <p:cNvSpPr/>
          <p:nvPr/>
        </p:nvSpPr>
        <p:spPr>
          <a:xfrm rot="20700000">
            <a:off x="5849280" y="394668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88"/>
          <p:cNvSpPr/>
          <p:nvPr/>
        </p:nvSpPr>
        <p:spPr>
          <a:xfrm>
            <a:off x="6391800" y="383400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3" name="CustomShape 89"/>
          <p:cNvSpPr/>
          <p:nvPr/>
        </p:nvSpPr>
        <p:spPr>
          <a:xfrm rot="20700000">
            <a:off x="2757240" y="1220400"/>
            <a:ext cx="109080" cy="2548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90"/>
          <p:cNvSpPr/>
          <p:nvPr/>
        </p:nvSpPr>
        <p:spPr>
          <a:xfrm>
            <a:off x="2706480" y="1770480"/>
            <a:ext cx="122040" cy="1850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25" name="Group 91"/>
          <p:cNvGrpSpPr/>
          <p:nvPr/>
        </p:nvGrpSpPr>
        <p:grpSpPr>
          <a:xfrm>
            <a:off x="259920" y="2304720"/>
            <a:ext cx="1921320" cy="849960"/>
            <a:chOff x="259920" y="2304720"/>
            <a:chExt cx="1921320" cy="849960"/>
          </a:xfrm>
        </p:grpSpPr>
        <p:sp>
          <p:nvSpPr>
            <p:cNvPr id="1226" name="CustomShape 92"/>
            <p:cNvSpPr/>
            <p:nvPr/>
          </p:nvSpPr>
          <p:spPr>
            <a:xfrm>
              <a:off x="259920" y="252180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27" name="CustomShape 93"/>
            <p:cNvSpPr/>
            <p:nvPr/>
          </p:nvSpPr>
          <p:spPr>
            <a:xfrm>
              <a:off x="259920" y="230472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28" name="Group 94"/>
          <p:cNvGrpSpPr/>
          <p:nvPr/>
        </p:nvGrpSpPr>
        <p:grpSpPr>
          <a:xfrm>
            <a:off x="556920" y="3705480"/>
            <a:ext cx="1921320" cy="849960"/>
            <a:chOff x="556920" y="3705480"/>
            <a:chExt cx="1921320" cy="849960"/>
          </a:xfrm>
        </p:grpSpPr>
        <p:sp>
          <p:nvSpPr>
            <p:cNvPr id="1229" name="CustomShape 95"/>
            <p:cNvSpPr/>
            <p:nvPr/>
          </p:nvSpPr>
          <p:spPr>
            <a:xfrm>
              <a:off x="556920" y="392256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0" name="CustomShape 96"/>
            <p:cNvSpPr/>
            <p:nvPr/>
          </p:nvSpPr>
          <p:spPr>
            <a:xfrm>
              <a:off x="556920" y="370548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1" name="Group 97"/>
          <p:cNvGrpSpPr/>
          <p:nvPr/>
        </p:nvGrpSpPr>
        <p:grpSpPr>
          <a:xfrm>
            <a:off x="556920" y="1143000"/>
            <a:ext cx="1921320" cy="849960"/>
            <a:chOff x="556920" y="1143000"/>
            <a:chExt cx="1921320" cy="849960"/>
          </a:xfrm>
        </p:grpSpPr>
        <p:sp>
          <p:nvSpPr>
            <p:cNvPr id="1232" name="CustomShape 98"/>
            <p:cNvSpPr/>
            <p:nvPr/>
          </p:nvSpPr>
          <p:spPr>
            <a:xfrm>
              <a:off x="556920" y="136008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3" name="CustomShape 99"/>
            <p:cNvSpPr/>
            <p:nvPr/>
          </p:nvSpPr>
          <p:spPr>
            <a:xfrm>
              <a:off x="556920" y="114300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4" name="Group 100"/>
          <p:cNvGrpSpPr/>
          <p:nvPr/>
        </p:nvGrpSpPr>
        <p:grpSpPr>
          <a:xfrm>
            <a:off x="7037640" y="2301120"/>
            <a:ext cx="1921320" cy="849960"/>
            <a:chOff x="7037640" y="2301120"/>
            <a:chExt cx="1921320" cy="849960"/>
          </a:xfrm>
        </p:grpSpPr>
        <p:sp>
          <p:nvSpPr>
            <p:cNvPr id="1235" name="CustomShape 101"/>
            <p:cNvSpPr/>
            <p:nvPr/>
          </p:nvSpPr>
          <p:spPr>
            <a:xfrm>
              <a:off x="7037640" y="251820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6" name="CustomShape 102"/>
            <p:cNvSpPr/>
            <p:nvPr/>
          </p:nvSpPr>
          <p:spPr>
            <a:xfrm>
              <a:off x="7037640" y="230112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7" name="Group 103"/>
          <p:cNvGrpSpPr/>
          <p:nvPr/>
        </p:nvGrpSpPr>
        <p:grpSpPr>
          <a:xfrm>
            <a:off x="6677640" y="3701880"/>
            <a:ext cx="1921320" cy="849960"/>
            <a:chOff x="6677640" y="3701880"/>
            <a:chExt cx="1921320" cy="849960"/>
          </a:xfrm>
        </p:grpSpPr>
        <p:sp>
          <p:nvSpPr>
            <p:cNvPr id="1238" name="CustomShape 104"/>
            <p:cNvSpPr/>
            <p:nvPr/>
          </p:nvSpPr>
          <p:spPr>
            <a:xfrm>
              <a:off x="6677640" y="391896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9" name="CustomShape 105"/>
            <p:cNvSpPr/>
            <p:nvPr/>
          </p:nvSpPr>
          <p:spPr>
            <a:xfrm>
              <a:off x="6677640" y="370188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40" name="Group 106"/>
          <p:cNvGrpSpPr/>
          <p:nvPr/>
        </p:nvGrpSpPr>
        <p:grpSpPr>
          <a:xfrm>
            <a:off x="6677640" y="1139400"/>
            <a:ext cx="1921320" cy="849960"/>
            <a:chOff x="6677640" y="1139400"/>
            <a:chExt cx="1921320" cy="849960"/>
          </a:xfrm>
        </p:grpSpPr>
        <p:sp>
          <p:nvSpPr>
            <p:cNvPr id="1241" name="CustomShape 107"/>
            <p:cNvSpPr/>
            <p:nvPr/>
          </p:nvSpPr>
          <p:spPr>
            <a:xfrm>
              <a:off x="6677640" y="135648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42" name="CustomShape 108"/>
            <p:cNvSpPr/>
            <p:nvPr/>
          </p:nvSpPr>
          <p:spPr>
            <a:xfrm>
              <a:off x="6677640" y="113940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92" dur="indefinite" restart="never" nodeType="tmRoot">
          <p:childTnLst>
            <p:seq>
              <p:cTn id="4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44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45" name="Group 3"/>
          <p:cNvGrpSpPr/>
          <p:nvPr/>
        </p:nvGrpSpPr>
        <p:grpSpPr>
          <a:xfrm>
            <a:off x="2783880" y="3122640"/>
            <a:ext cx="2434680" cy="1582200"/>
            <a:chOff x="2783880" y="3122640"/>
            <a:chExt cx="2434680" cy="1582200"/>
          </a:xfrm>
        </p:grpSpPr>
        <p:sp>
          <p:nvSpPr>
            <p:cNvPr id="1246" name="CustomShape 4"/>
            <p:cNvSpPr/>
            <p:nvPr/>
          </p:nvSpPr>
          <p:spPr>
            <a:xfrm flipH="1">
              <a:off x="3666960" y="3273480"/>
              <a:ext cx="1551240" cy="143136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7" name="CustomShape 5"/>
            <p:cNvSpPr/>
            <p:nvPr/>
          </p:nvSpPr>
          <p:spPr>
            <a:xfrm flipH="1">
              <a:off x="2783520" y="3122640"/>
              <a:ext cx="1714680" cy="158220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48" name="CustomShape 6"/>
          <p:cNvSpPr/>
          <p:nvPr/>
        </p:nvSpPr>
        <p:spPr>
          <a:xfrm>
            <a:off x="2627640" y="1427400"/>
            <a:ext cx="1284480" cy="18385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49" name="Group 7"/>
          <p:cNvGrpSpPr/>
          <p:nvPr/>
        </p:nvGrpSpPr>
        <p:grpSpPr>
          <a:xfrm>
            <a:off x="5932800" y="3122640"/>
            <a:ext cx="2434680" cy="1582200"/>
            <a:chOff x="5932800" y="3122640"/>
            <a:chExt cx="2434680" cy="1582200"/>
          </a:xfrm>
        </p:grpSpPr>
        <p:sp>
          <p:nvSpPr>
            <p:cNvPr id="1250" name="CustomShape 8"/>
            <p:cNvSpPr/>
            <p:nvPr/>
          </p:nvSpPr>
          <p:spPr>
            <a:xfrm>
              <a:off x="5932800" y="3273480"/>
              <a:ext cx="1551240" cy="143136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1" name="CustomShape 9"/>
            <p:cNvSpPr/>
            <p:nvPr/>
          </p:nvSpPr>
          <p:spPr>
            <a:xfrm>
              <a:off x="6652800" y="3122640"/>
              <a:ext cx="1714680" cy="158220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52" name="CustomShape 10"/>
          <p:cNvSpPr/>
          <p:nvPr/>
        </p:nvSpPr>
        <p:spPr>
          <a:xfrm>
            <a:off x="5698800" y="1427400"/>
            <a:ext cx="1284480" cy="18385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1"/>
          <p:cNvSpPr/>
          <p:nvPr/>
        </p:nvSpPr>
        <p:spPr>
          <a:xfrm flipH="1">
            <a:off x="4158360" y="1427400"/>
            <a:ext cx="1284480" cy="18385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12"/>
          <p:cNvSpPr/>
          <p:nvPr/>
        </p:nvSpPr>
        <p:spPr>
          <a:xfrm flipH="1">
            <a:off x="7229520" y="1427400"/>
            <a:ext cx="1284480" cy="18385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3"/>
          <p:cNvSpPr/>
          <p:nvPr/>
        </p:nvSpPr>
        <p:spPr>
          <a:xfrm>
            <a:off x="467640" y="1791720"/>
            <a:ext cx="1938960" cy="9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56" name="CustomShape 14"/>
          <p:cNvSpPr/>
          <p:nvPr/>
        </p:nvSpPr>
        <p:spPr>
          <a:xfrm>
            <a:off x="467640" y="2807280"/>
            <a:ext cx="1938960" cy="136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Easy to change colors, photos and Text. 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57" name="CustomShape 15"/>
          <p:cNvSpPr/>
          <p:nvPr/>
        </p:nvSpPr>
        <p:spPr>
          <a:xfrm>
            <a:off x="467640" y="1419480"/>
            <a:ext cx="193896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58" name="Group 16"/>
          <p:cNvGrpSpPr/>
          <p:nvPr/>
        </p:nvGrpSpPr>
        <p:grpSpPr>
          <a:xfrm>
            <a:off x="2649240" y="1574640"/>
            <a:ext cx="1241640" cy="1215000"/>
            <a:chOff x="2649240" y="1574640"/>
            <a:chExt cx="1241640" cy="1215000"/>
          </a:xfrm>
        </p:grpSpPr>
        <p:sp>
          <p:nvSpPr>
            <p:cNvPr id="1259" name="CustomShape 17"/>
            <p:cNvSpPr/>
            <p:nvPr/>
          </p:nvSpPr>
          <p:spPr>
            <a:xfrm>
              <a:off x="2649240" y="1791720"/>
              <a:ext cx="1241640" cy="99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0" name="CustomShape 18"/>
            <p:cNvSpPr/>
            <p:nvPr/>
          </p:nvSpPr>
          <p:spPr>
            <a:xfrm>
              <a:off x="2649240" y="1574640"/>
              <a:ext cx="12416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1" name="Group 19"/>
          <p:cNvGrpSpPr/>
          <p:nvPr/>
        </p:nvGrpSpPr>
        <p:grpSpPr>
          <a:xfrm>
            <a:off x="4184640" y="1574640"/>
            <a:ext cx="1241640" cy="1215000"/>
            <a:chOff x="4184640" y="1574640"/>
            <a:chExt cx="1241640" cy="1215000"/>
          </a:xfrm>
        </p:grpSpPr>
        <p:sp>
          <p:nvSpPr>
            <p:cNvPr id="1262" name="CustomShape 20"/>
            <p:cNvSpPr/>
            <p:nvPr/>
          </p:nvSpPr>
          <p:spPr>
            <a:xfrm>
              <a:off x="4184640" y="1791720"/>
              <a:ext cx="1241640" cy="99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3" name="CustomShape 21"/>
            <p:cNvSpPr/>
            <p:nvPr/>
          </p:nvSpPr>
          <p:spPr>
            <a:xfrm>
              <a:off x="4184640" y="1574640"/>
              <a:ext cx="12416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4" name="Group 22"/>
          <p:cNvGrpSpPr/>
          <p:nvPr/>
        </p:nvGrpSpPr>
        <p:grpSpPr>
          <a:xfrm>
            <a:off x="5720400" y="1574640"/>
            <a:ext cx="1241640" cy="1215000"/>
            <a:chOff x="5720400" y="1574640"/>
            <a:chExt cx="1241640" cy="1215000"/>
          </a:xfrm>
        </p:grpSpPr>
        <p:sp>
          <p:nvSpPr>
            <p:cNvPr id="1265" name="CustomShape 23"/>
            <p:cNvSpPr/>
            <p:nvPr/>
          </p:nvSpPr>
          <p:spPr>
            <a:xfrm>
              <a:off x="5720400" y="1791720"/>
              <a:ext cx="1241640" cy="99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6" name="CustomShape 24"/>
            <p:cNvSpPr/>
            <p:nvPr/>
          </p:nvSpPr>
          <p:spPr>
            <a:xfrm>
              <a:off x="5720400" y="1574640"/>
              <a:ext cx="12416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7" name="Group 25"/>
          <p:cNvGrpSpPr/>
          <p:nvPr/>
        </p:nvGrpSpPr>
        <p:grpSpPr>
          <a:xfrm>
            <a:off x="7255800" y="1574640"/>
            <a:ext cx="1241640" cy="1215000"/>
            <a:chOff x="7255800" y="1574640"/>
            <a:chExt cx="1241640" cy="1215000"/>
          </a:xfrm>
        </p:grpSpPr>
        <p:sp>
          <p:nvSpPr>
            <p:cNvPr id="1268" name="CustomShape 26"/>
            <p:cNvSpPr/>
            <p:nvPr/>
          </p:nvSpPr>
          <p:spPr>
            <a:xfrm>
              <a:off x="7255800" y="1791720"/>
              <a:ext cx="1241640" cy="99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9" name="CustomShape 27"/>
            <p:cNvSpPr/>
            <p:nvPr/>
          </p:nvSpPr>
          <p:spPr>
            <a:xfrm>
              <a:off x="7255800" y="1574640"/>
              <a:ext cx="124164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494" dur="indefinite" restart="never" nodeType="tmRoot">
          <p:childTnLst>
            <p:seq>
              <p:cTn id="4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roup 1"/>
          <p:cNvGrpSpPr/>
          <p:nvPr/>
        </p:nvGrpSpPr>
        <p:grpSpPr>
          <a:xfrm>
            <a:off x="2269440" y="1113480"/>
            <a:ext cx="4389120" cy="2558160"/>
            <a:chOff x="2269440" y="1113480"/>
            <a:chExt cx="4389120" cy="2558160"/>
          </a:xfrm>
        </p:grpSpPr>
        <p:sp>
          <p:nvSpPr>
            <p:cNvPr id="1271" name="CustomShape 2"/>
            <p:cNvSpPr/>
            <p:nvPr/>
          </p:nvSpPr>
          <p:spPr>
            <a:xfrm>
              <a:off x="2368080" y="2170080"/>
              <a:ext cx="4170960" cy="1482840"/>
            </a:xfrm>
            <a:custGeom>
              <a:avLst/>
              <a:gdLst/>
              <a:ahLst/>
              <a:rect l="l" t="t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3"/>
            <p:cNvSpPr/>
            <p:nvPr/>
          </p:nvSpPr>
          <p:spPr>
            <a:xfrm>
              <a:off x="2269440" y="1520280"/>
              <a:ext cx="4293360" cy="2151360"/>
            </a:xfrm>
            <a:custGeom>
              <a:avLst/>
              <a:gdLst/>
              <a:ahLst/>
              <a:rect l="l" t="t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4"/>
            <p:cNvSpPr/>
            <p:nvPr/>
          </p:nvSpPr>
          <p:spPr>
            <a:xfrm>
              <a:off x="2805840" y="1342440"/>
              <a:ext cx="3852720" cy="1962720"/>
            </a:xfrm>
            <a:custGeom>
              <a:avLst/>
              <a:gdLst/>
              <a:ahLst/>
              <a:rect l="l" t="t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5"/>
            <p:cNvSpPr/>
            <p:nvPr/>
          </p:nvSpPr>
          <p:spPr>
            <a:xfrm>
              <a:off x="3085920" y="1113480"/>
              <a:ext cx="2537280" cy="863280"/>
            </a:xfrm>
            <a:custGeom>
              <a:avLst/>
              <a:gdLst/>
              <a:ahLst/>
              <a:rect l="l" t="t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5" name="CustomShape 6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76" name="CustomShape 7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77" name="Chart 9"/>
          <p:cNvGraphicFramePr/>
          <p:nvPr/>
        </p:nvGraphicFramePr>
        <p:xfrm>
          <a:off x="395640" y="4212000"/>
          <a:ext cx="2370960" cy="44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78" name="CustomShape 8"/>
          <p:cNvSpPr/>
          <p:nvPr/>
        </p:nvSpPr>
        <p:spPr>
          <a:xfrm>
            <a:off x="2559240" y="426636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79" name="Group 9"/>
          <p:cNvGrpSpPr/>
          <p:nvPr/>
        </p:nvGrpSpPr>
        <p:grpSpPr>
          <a:xfrm>
            <a:off x="6005160" y="3649320"/>
            <a:ext cx="2521800" cy="667440"/>
            <a:chOff x="6005160" y="3649320"/>
            <a:chExt cx="2521800" cy="667440"/>
          </a:xfrm>
        </p:grpSpPr>
        <p:sp>
          <p:nvSpPr>
            <p:cNvPr id="1280" name="CustomShape 10"/>
            <p:cNvSpPr/>
            <p:nvPr/>
          </p:nvSpPr>
          <p:spPr>
            <a:xfrm>
              <a:off x="6005160" y="3866400"/>
              <a:ext cx="252180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1" name="CustomShape 11"/>
            <p:cNvSpPr/>
            <p:nvPr/>
          </p:nvSpPr>
          <p:spPr>
            <a:xfrm>
              <a:off x="6005160" y="3649320"/>
              <a:ext cx="25218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282" name="CustomShape 12"/>
          <p:cNvSpPr/>
          <p:nvPr/>
        </p:nvSpPr>
        <p:spPr>
          <a:xfrm>
            <a:off x="5353200" y="426636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6b7b8"/>
                </a:solidFill>
                <a:latin typeface="Arial"/>
                <a:ea typeface="Arial Unicode MS"/>
              </a:rPr>
              <a:t>40%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283" name="CustomShape 13"/>
          <p:cNvSpPr/>
          <p:nvPr/>
        </p:nvSpPr>
        <p:spPr>
          <a:xfrm>
            <a:off x="8107920" y="426636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70%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84" name="Group 14"/>
          <p:cNvGrpSpPr/>
          <p:nvPr/>
        </p:nvGrpSpPr>
        <p:grpSpPr>
          <a:xfrm>
            <a:off x="509040" y="3649320"/>
            <a:ext cx="2521800" cy="667440"/>
            <a:chOff x="509040" y="3649320"/>
            <a:chExt cx="2521800" cy="667440"/>
          </a:xfrm>
        </p:grpSpPr>
        <p:sp>
          <p:nvSpPr>
            <p:cNvPr id="1285" name="CustomShape 15"/>
            <p:cNvSpPr/>
            <p:nvPr/>
          </p:nvSpPr>
          <p:spPr>
            <a:xfrm>
              <a:off x="509040" y="3866400"/>
              <a:ext cx="252180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6" name="CustomShape 16"/>
            <p:cNvSpPr/>
            <p:nvPr/>
          </p:nvSpPr>
          <p:spPr>
            <a:xfrm>
              <a:off x="509040" y="3649320"/>
              <a:ext cx="25218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87" name="Group 17"/>
          <p:cNvGrpSpPr/>
          <p:nvPr/>
        </p:nvGrpSpPr>
        <p:grpSpPr>
          <a:xfrm>
            <a:off x="3257280" y="3649320"/>
            <a:ext cx="2521800" cy="667440"/>
            <a:chOff x="3257280" y="3649320"/>
            <a:chExt cx="2521800" cy="667440"/>
          </a:xfrm>
        </p:grpSpPr>
        <p:sp>
          <p:nvSpPr>
            <p:cNvPr id="1288" name="CustomShape 18"/>
            <p:cNvSpPr/>
            <p:nvPr/>
          </p:nvSpPr>
          <p:spPr>
            <a:xfrm>
              <a:off x="3257280" y="3866400"/>
              <a:ext cx="252180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9" name="CustomShape 19"/>
            <p:cNvSpPr/>
            <p:nvPr/>
          </p:nvSpPr>
          <p:spPr>
            <a:xfrm>
              <a:off x="3257280" y="3649320"/>
              <a:ext cx="25218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aphicFrame>
        <p:nvGraphicFramePr>
          <p:cNvPr id="1290" name="Chart 9"/>
          <p:cNvGraphicFramePr/>
          <p:nvPr/>
        </p:nvGraphicFramePr>
        <p:xfrm>
          <a:off x="3168000" y="4212000"/>
          <a:ext cx="2370960" cy="44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91" name="Chart 9"/>
          <p:cNvGraphicFramePr/>
          <p:nvPr/>
        </p:nvGraphicFramePr>
        <p:xfrm>
          <a:off x="5940000" y="4212000"/>
          <a:ext cx="2370960" cy="44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timing>
    <p:tnLst>
      <p:par>
        <p:cTn id="496" dur="indefinite" restart="never" nodeType="tmRoot">
          <p:childTnLst>
            <p:seq>
              <p:cTn id="4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CustomShape 1"/>
          <p:cNvSpPr/>
          <p:nvPr/>
        </p:nvSpPr>
        <p:spPr>
          <a:xfrm>
            <a:off x="2411640" y="363240"/>
            <a:ext cx="2082960" cy="14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293" name="CustomShape 2"/>
          <p:cNvSpPr/>
          <p:nvPr/>
        </p:nvSpPr>
        <p:spPr>
          <a:xfrm>
            <a:off x="2411640" y="1851840"/>
            <a:ext cx="2082960" cy="28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498" dur="indefinite" restart="never" nodeType="tmRoot">
          <p:childTnLst>
            <p:seq>
              <p:cTn id="4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Latar Belakang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14" name="CustomShape 2"/>
          <p:cNvSpPr/>
          <p:nvPr/>
        </p:nvSpPr>
        <p:spPr>
          <a:xfrm>
            <a:off x="126360" y="3057120"/>
            <a:ext cx="145404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79a9d"/>
                </a:solidFill>
                <a:latin typeface="Arial"/>
                <a:ea typeface="Arial Unicode MS"/>
              </a:rPr>
              <a:t>Matematika</a:t>
            </a:r>
            <a:endParaRPr b="0" lang="id-ID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79a9d"/>
                </a:solidFill>
                <a:latin typeface="Arial"/>
                <a:ea typeface="Arial Unicode MS"/>
              </a:rPr>
              <a:t>bermanfaat</a:t>
            </a:r>
            <a:endParaRPr b="0" lang="id-ID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79a9d"/>
                </a:solidFill>
                <a:latin typeface="Arial"/>
                <a:ea typeface="Arial Unicode MS"/>
              </a:rPr>
              <a:t>di kehidupan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2034360" y="3076560"/>
            <a:ext cx="25340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17376"/>
                </a:solidFill>
                <a:latin typeface="Arial"/>
                <a:ea typeface="Arial Unicode MS"/>
              </a:rPr>
              <a:t>Banyak yang kesulitan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6" name="CustomShape 4"/>
          <p:cNvSpPr/>
          <p:nvPr/>
        </p:nvSpPr>
        <p:spPr>
          <a:xfrm>
            <a:off x="4626360" y="3040560"/>
            <a:ext cx="2102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6b7b8"/>
                </a:solidFill>
                <a:latin typeface="Arial"/>
                <a:ea typeface="Arial Unicode MS"/>
              </a:rPr>
              <a:t>Perkembangan teknologi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7" name="CustomShape 5"/>
          <p:cNvSpPr/>
          <p:nvPr/>
        </p:nvSpPr>
        <p:spPr>
          <a:xfrm>
            <a:off x="7020000" y="3076560"/>
            <a:ext cx="215640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38d4cd"/>
                </a:solidFill>
                <a:latin typeface="Arial"/>
                <a:ea typeface="Arial Unicode MS"/>
              </a:rPr>
              <a:t>Aplikasi untuk membantu belajar matematika</a:t>
            </a:r>
            <a:endParaRPr b="0" lang="id-ID" sz="1500" spc="-1" strike="noStrike">
              <a:latin typeface="Arial"/>
            </a:endParaRPr>
          </a:p>
        </p:txBody>
      </p:sp>
      <p:grpSp>
        <p:nvGrpSpPr>
          <p:cNvPr id="718" name="Group 6"/>
          <p:cNvGrpSpPr/>
          <p:nvPr/>
        </p:nvGrpSpPr>
        <p:grpSpPr>
          <a:xfrm>
            <a:off x="432000" y="2182320"/>
            <a:ext cx="838080" cy="838080"/>
            <a:chOff x="432000" y="2182320"/>
            <a:chExt cx="838080" cy="838080"/>
          </a:xfrm>
        </p:grpSpPr>
        <p:sp>
          <p:nvSpPr>
            <p:cNvPr id="719" name="CustomShape 7"/>
            <p:cNvSpPr/>
            <p:nvPr/>
          </p:nvSpPr>
          <p:spPr>
            <a:xfrm>
              <a:off x="432000" y="2182320"/>
              <a:ext cx="838080" cy="8380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0" name="CustomShape 8"/>
            <p:cNvSpPr/>
            <p:nvPr/>
          </p:nvSpPr>
          <p:spPr>
            <a:xfrm>
              <a:off x="705600" y="2445480"/>
              <a:ext cx="317160" cy="29664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1" name="Group 9"/>
          <p:cNvGrpSpPr/>
          <p:nvPr/>
        </p:nvGrpSpPr>
        <p:grpSpPr>
          <a:xfrm>
            <a:off x="7668000" y="2182320"/>
            <a:ext cx="838080" cy="838080"/>
            <a:chOff x="7668000" y="2182320"/>
            <a:chExt cx="838080" cy="838080"/>
          </a:xfrm>
        </p:grpSpPr>
        <p:sp>
          <p:nvSpPr>
            <p:cNvPr id="722" name="CustomShape 10"/>
            <p:cNvSpPr/>
            <p:nvPr/>
          </p:nvSpPr>
          <p:spPr>
            <a:xfrm>
              <a:off x="7668000" y="2182320"/>
              <a:ext cx="838080" cy="8380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3" name="CustomShape 11"/>
            <p:cNvSpPr/>
            <p:nvPr/>
          </p:nvSpPr>
          <p:spPr>
            <a:xfrm rot="2700000">
              <a:off x="7967520" y="2395080"/>
              <a:ext cx="239040" cy="43272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4" name="Group 12"/>
          <p:cNvGrpSpPr/>
          <p:nvPr/>
        </p:nvGrpSpPr>
        <p:grpSpPr>
          <a:xfrm>
            <a:off x="5256000" y="2182320"/>
            <a:ext cx="838080" cy="838080"/>
            <a:chOff x="5256000" y="2182320"/>
            <a:chExt cx="838080" cy="838080"/>
          </a:xfrm>
        </p:grpSpPr>
        <p:sp>
          <p:nvSpPr>
            <p:cNvPr id="725" name="CustomShape 13"/>
            <p:cNvSpPr/>
            <p:nvPr/>
          </p:nvSpPr>
          <p:spPr>
            <a:xfrm>
              <a:off x="5256000" y="2182320"/>
              <a:ext cx="838080" cy="8380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6" name="CustomShape 14"/>
            <p:cNvSpPr/>
            <p:nvPr/>
          </p:nvSpPr>
          <p:spPr>
            <a:xfrm>
              <a:off x="5512680" y="2415240"/>
              <a:ext cx="354600" cy="35748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7" name="Group 15"/>
          <p:cNvGrpSpPr/>
          <p:nvPr/>
        </p:nvGrpSpPr>
        <p:grpSpPr>
          <a:xfrm>
            <a:off x="2844000" y="2181600"/>
            <a:ext cx="838800" cy="838800"/>
            <a:chOff x="2844000" y="2181600"/>
            <a:chExt cx="838800" cy="838800"/>
          </a:xfrm>
        </p:grpSpPr>
        <p:sp>
          <p:nvSpPr>
            <p:cNvPr id="728" name="CustomShape 16"/>
            <p:cNvSpPr/>
            <p:nvPr/>
          </p:nvSpPr>
          <p:spPr>
            <a:xfrm>
              <a:off x="2844000" y="2181600"/>
              <a:ext cx="838800" cy="838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17"/>
            <p:cNvSpPr/>
            <p:nvPr/>
          </p:nvSpPr>
          <p:spPr>
            <a:xfrm>
              <a:off x="3118320" y="2494080"/>
              <a:ext cx="289800" cy="222480"/>
            </a:xfrm>
            <a:custGeom>
              <a:avLst/>
              <a:gdLst/>
              <a:ah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30" name="Group 18"/>
          <p:cNvGrpSpPr/>
          <p:nvPr/>
        </p:nvGrpSpPr>
        <p:grpSpPr>
          <a:xfrm>
            <a:off x="789120" y="1367280"/>
            <a:ext cx="2406960" cy="2406960"/>
            <a:chOff x="789120" y="1367280"/>
            <a:chExt cx="2406960" cy="2406960"/>
          </a:xfrm>
        </p:grpSpPr>
        <p:sp>
          <p:nvSpPr>
            <p:cNvPr id="731" name="CustomShape 19"/>
            <p:cNvSpPr/>
            <p:nvPr/>
          </p:nvSpPr>
          <p:spPr>
            <a:xfrm rot="8035800">
              <a:off x="2313720" y="1831680"/>
              <a:ext cx="748080" cy="39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2" name="CustomShape 20"/>
            <p:cNvSpPr/>
            <p:nvPr/>
          </p:nvSpPr>
          <p:spPr>
            <a:xfrm rot="21085800">
              <a:off x="934920" y="1513080"/>
              <a:ext cx="2115360" cy="211536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179a9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3" name="Group 21"/>
          <p:cNvGrpSpPr/>
          <p:nvPr/>
        </p:nvGrpSpPr>
        <p:grpSpPr>
          <a:xfrm>
            <a:off x="3202920" y="1367280"/>
            <a:ext cx="2406960" cy="2406960"/>
            <a:chOff x="3202920" y="1367280"/>
            <a:chExt cx="2406960" cy="2406960"/>
          </a:xfrm>
        </p:grpSpPr>
        <p:sp>
          <p:nvSpPr>
            <p:cNvPr id="734" name="CustomShape 22"/>
            <p:cNvSpPr/>
            <p:nvPr/>
          </p:nvSpPr>
          <p:spPr>
            <a:xfrm rot="8035800">
              <a:off x="4727520" y="1831680"/>
              <a:ext cx="748080" cy="399600"/>
            </a:xfrm>
            <a:prstGeom prst="triangle">
              <a:avLst>
                <a:gd name="adj" fmla="val 50000"/>
              </a:avLst>
            </a:prstGeom>
            <a:solidFill>
              <a:srgbClr val="16b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23"/>
            <p:cNvSpPr/>
            <p:nvPr/>
          </p:nvSpPr>
          <p:spPr>
            <a:xfrm rot="21085800">
              <a:off x="3348720" y="1513080"/>
              <a:ext cx="2115360" cy="211536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16b7b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6" name="Group 24"/>
          <p:cNvGrpSpPr/>
          <p:nvPr/>
        </p:nvGrpSpPr>
        <p:grpSpPr>
          <a:xfrm>
            <a:off x="5614920" y="1367280"/>
            <a:ext cx="2406960" cy="2406960"/>
            <a:chOff x="5614920" y="1367280"/>
            <a:chExt cx="2406960" cy="2406960"/>
          </a:xfrm>
        </p:grpSpPr>
        <p:sp>
          <p:nvSpPr>
            <p:cNvPr id="737" name="CustomShape 25"/>
            <p:cNvSpPr/>
            <p:nvPr/>
          </p:nvSpPr>
          <p:spPr>
            <a:xfrm rot="8035800">
              <a:off x="7139520" y="1831680"/>
              <a:ext cx="748080" cy="39960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8" name="CustomShape 26"/>
            <p:cNvSpPr/>
            <p:nvPr/>
          </p:nvSpPr>
          <p:spPr>
            <a:xfrm rot="21085800">
              <a:off x="5760720" y="1513080"/>
              <a:ext cx="2115360" cy="211536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38d4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>
    <p:pull dir="r"/>
  </p:transition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9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9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9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9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9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CustomShape 1"/>
          <p:cNvSpPr/>
          <p:nvPr/>
        </p:nvSpPr>
        <p:spPr>
          <a:xfrm>
            <a:off x="0" y="18180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95" name="CustomShape 2"/>
          <p:cNvSpPr/>
          <p:nvPr/>
        </p:nvSpPr>
        <p:spPr>
          <a:xfrm>
            <a:off x="0" y="75780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96" name="Group 3"/>
          <p:cNvGrpSpPr/>
          <p:nvPr/>
        </p:nvGrpSpPr>
        <p:grpSpPr>
          <a:xfrm>
            <a:off x="1348200" y="2198880"/>
            <a:ext cx="1027440" cy="1684800"/>
            <a:chOff x="1348200" y="2198880"/>
            <a:chExt cx="1027440" cy="1684800"/>
          </a:xfrm>
        </p:grpSpPr>
        <p:sp>
          <p:nvSpPr>
            <p:cNvPr id="1297" name="CustomShape 4"/>
            <p:cNvSpPr/>
            <p:nvPr/>
          </p:nvSpPr>
          <p:spPr>
            <a:xfrm rot="16200000">
              <a:off x="1779120" y="3287160"/>
              <a:ext cx="334080" cy="858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8" name="CustomShape 5"/>
            <p:cNvSpPr/>
            <p:nvPr/>
          </p:nvSpPr>
          <p:spPr>
            <a:xfrm>
              <a:off x="1348200" y="2198880"/>
              <a:ext cx="668880" cy="16797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99" name="CustomShape 6"/>
          <p:cNvSpPr/>
          <p:nvPr/>
        </p:nvSpPr>
        <p:spPr>
          <a:xfrm>
            <a:off x="3016080" y="2010240"/>
            <a:ext cx="668880" cy="9547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00" name="Group 7"/>
          <p:cNvGrpSpPr/>
          <p:nvPr/>
        </p:nvGrpSpPr>
        <p:grpSpPr>
          <a:xfrm>
            <a:off x="4325040" y="2184480"/>
            <a:ext cx="1027440" cy="1699200"/>
            <a:chOff x="4325040" y="2184480"/>
            <a:chExt cx="1027440" cy="1699200"/>
          </a:xfrm>
        </p:grpSpPr>
        <p:sp>
          <p:nvSpPr>
            <p:cNvPr id="1301" name="CustomShape 8"/>
            <p:cNvSpPr/>
            <p:nvPr/>
          </p:nvSpPr>
          <p:spPr>
            <a:xfrm>
              <a:off x="4683600" y="2184480"/>
              <a:ext cx="668880" cy="1693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2" name="CustomShape 9"/>
            <p:cNvSpPr/>
            <p:nvPr/>
          </p:nvSpPr>
          <p:spPr>
            <a:xfrm rot="16200000">
              <a:off x="4587480" y="3287160"/>
              <a:ext cx="334080" cy="858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03" name="Group 10"/>
          <p:cNvGrpSpPr/>
          <p:nvPr/>
        </p:nvGrpSpPr>
        <p:grpSpPr>
          <a:xfrm>
            <a:off x="2466720" y="1341000"/>
            <a:ext cx="1767600" cy="667080"/>
            <a:chOff x="2466720" y="1341000"/>
            <a:chExt cx="1767600" cy="667080"/>
          </a:xfrm>
        </p:grpSpPr>
        <p:sp>
          <p:nvSpPr>
            <p:cNvPr id="1304" name="CustomShape 11"/>
            <p:cNvSpPr/>
            <p:nvPr/>
          </p:nvSpPr>
          <p:spPr>
            <a:xfrm>
              <a:off x="2466720" y="1557720"/>
              <a:ext cx="176760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5" name="CustomShape 12"/>
            <p:cNvSpPr/>
            <p:nvPr/>
          </p:nvSpPr>
          <p:spPr>
            <a:xfrm>
              <a:off x="2466720" y="1341000"/>
              <a:ext cx="17676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6" name="Group 13"/>
          <p:cNvGrpSpPr/>
          <p:nvPr/>
        </p:nvGrpSpPr>
        <p:grpSpPr>
          <a:xfrm>
            <a:off x="5268240" y="2592720"/>
            <a:ext cx="1074600" cy="1032480"/>
            <a:chOff x="5268240" y="2592720"/>
            <a:chExt cx="1074600" cy="1032480"/>
          </a:xfrm>
        </p:grpSpPr>
        <p:sp>
          <p:nvSpPr>
            <p:cNvPr id="1307" name="CustomShape 14"/>
            <p:cNvSpPr/>
            <p:nvPr/>
          </p:nvSpPr>
          <p:spPr>
            <a:xfrm>
              <a:off x="5268240" y="2809800"/>
              <a:ext cx="1074600" cy="81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8" name="CustomShape 15"/>
            <p:cNvSpPr/>
            <p:nvPr/>
          </p:nvSpPr>
          <p:spPr>
            <a:xfrm>
              <a:off x="5268240" y="2592720"/>
              <a:ext cx="10746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9" name="Group 16"/>
          <p:cNvGrpSpPr/>
          <p:nvPr/>
        </p:nvGrpSpPr>
        <p:grpSpPr>
          <a:xfrm>
            <a:off x="356040" y="2592720"/>
            <a:ext cx="1074600" cy="1032480"/>
            <a:chOff x="356040" y="2592720"/>
            <a:chExt cx="1074600" cy="1032480"/>
          </a:xfrm>
        </p:grpSpPr>
        <p:sp>
          <p:nvSpPr>
            <p:cNvPr id="1310" name="CustomShape 17"/>
            <p:cNvSpPr/>
            <p:nvPr/>
          </p:nvSpPr>
          <p:spPr>
            <a:xfrm>
              <a:off x="356040" y="2809800"/>
              <a:ext cx="1074600" cy="81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1" name="CustomShape 18"/>
            <p:cNvSpPr/>
            <p:nvPr/>
          </p:nvSpPr>
          <p:spPr>
            <a:xfrm>
              <a:off x="356040" y="2592720"/>
              <a:ext cx="10746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12" name="Group 19"/>
          <p:cNvGrpSpPr/>
          <p:nvPr/>
        </p:nvGrpSpPr>
        <p:grpSpPr>
          <a:xfrm>
            <a:off x="6444360" y="1179360"/>
            <a:ext cx="2298960" cy="2900880"/>
            <a:chOff x="6444360" y="1179360"/>
            <a:chExt cx="2298960" cy="2900880"/>
          </a:xfrm>
        </p:grpSpPr>
        <p:sp>
          <p:nvSpPr>
            <p:cNvPr id="1313" name="CustomShape 20"/>
            <p:cNvSpPr/>
            <p:nvPr/>
          </p:nvSpPr>
          <p:spPr>
            <a:xfrm>
              <a:off x="6444360" y="1622160"/>
              <a:ext cx="2298960" cy="245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4" name="CustomShape 21"/>
            <p:cNvSpPr/>
            <p:nvPr/>
          </p:nvSpPr>
          <p:spPr>
            <a:xfrm>
              <a:off x="6444360" y="1179360"/>
              <a:ext cx="2298960" cy="359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800" spc="-1" strike="noStrike">
                <a:latin typeface="Arial"/>
              </a:endParaRPr>
            </a:p>
          </p:txBody>
        </p:sp>
      </p:grpSp>
    </p:spTree>
  </p:cSld>
  <p:timing>
    <p:tnLst>
      <p:par>
        <p:cTn id="500" dur="indefinite" restart="never" nodeType="tmRoot">
          <p:childTnLst>
            <p:seq>
              <p:cTn id="5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16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317" name="Chart 3"/>
          <p:cNvGraphicFramePr/>
          <p:nvPr/>
        </p:nvGraphicFramePr>
        <p:xfrm>
          <a:off x="1895760" y="1059480"/>
          <a:ext cx="5346720" cy="392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18" name="CustomShape 3"/>
          <p:cNvSpPr/>
          <p:nvPr/>
        </p:nvSpPr>
        <p:spPr>
          <a:xfrm>
            <a:off x="524520" y="1779840"/>
            <a:ext cx="1340280" cy="22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You can simply impress your audience and add a unique zing and appeal to your Presentations. Get a modern PowerPoint  Presentation that is beautifully designed.   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19" name="CustomShape 4"/>
          <p:cNvSpPr/>
          <p:nvPr/>
        </p:nvSpPr>
        <p:spPr>
          <a:xfrm>
            <a:off x="6372360" y="1563480"/>
            <a:ext cx="2298960" cy="30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Easy to change colors, photos and Text.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02" dur="indefinite" restart="never" nodeType="tmRoot">
          <p:childTnLst>
            <p:seq>
              <p:cTn id="5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ustomShape 1"/>
          <p:cNvSpPr/>
          <p:nvPr/>
        </p:nvSpPr>
        <p:spPr>
          <a:xfrm>
            <a:off x="0" y="18180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21" name="CustomShape 2"/>
          <p:cNvSpPr/>
          <p:nvPr/>
        </p:nvSpPr>
        <p:spPr>
          <a:xfrm>
            <a:off x="0" y="75780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322" name="CustomShape 3"/>
          <p:cNvSpPr/>
          <p:nvPr/>
        </p:nvSpPr>
        <p:spPr>
          <a:xfrm>
            <a:off x="2901240" y="1131480"/>
            <a:ext cx="3335760" cy="30909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4"/>
          <p:cNvSpPr/>
          <p:nvPr/>
        </p:nvSpPr>
        <p:spPr>
          <a:xfrm>
            <a:off x="4248000" y="1940040"/>
            <a:ext cx="642600" cy="642600"/>
          </a:xfrm>
          <a:prstGeom prst="ellipse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24" name="Group 5"/>
          <p:cNvGrpSpPr/>
          <p:nvPr/>
        </p:nvGrpSpPr>
        <p:grpSpPr>
          <a:xfrm>
            <a:off x="3672000" y="2679840"/>
            <a:ext cx="1794960" cy="1281240"/>
            <a:chOff x="3672000" y="2679840"/>
            <a:chExt cx="1794960" cy="1281240"/>
          </a:xfrm>
        </p:grpSpPr>
        <p:sp>
          <p:nvSpPr>
            <p:cNvPr id="1325" name="CustomShape 6"/>
            <p:cNvSpPr/>
            <p:nvPr/>
          </p:nvSpPr>
          <p:spPr>
            <a:xfrm>
              <a:off x="3672000" y="2963160"/>
              <a:ext cx="1794960" cy="99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26" name="CustomShape 7"/>
            <p:cNvSpPr/>
            <p:nvPr/>
          </p:nvSpPr>
          <p:spPr>
            <a:xfrm>
              <a:off x="3672000" y="2679840"/>
              <a:ext cx="1794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27" name="CustomShape 8"/>
          <p:cNvSpPr/>
          <p:nvPr/>
        </p:nvSpPr>
        <p:spPr>
          <a:xfrm>
            <a:off x="4447800" y="2049120"/>
            <a:ext cx="243000" cy="42444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9"/>
          <p:cNvSpPr/>
          <p:nvPr/>
        </p:nvSpPr>
        <p:spPr>
          <a:xfrm>
            <a:off x="1187640" y="4348800"/>
            <a:ext cx="676332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04" dur="indefinite" restart="never" nodeType="tmRoot">
          <p:childTnLst>
            <p:seq>
              <p:cTn id="5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31" name="Group 3"/>
          <p:cNvGrpSpPr/>
          <p:nvPr/>
        </p:nvGrpSpPr>
        <p:grpSpPr>
          <a:xfrm>
            <a:off x="1753560" y="1268640"/>
            <a:ext cx="5622120" cy="3194640"/>
            <a:chOff x="1753560" y="1268640"/>
            <a:chExt cx="5622120" cy="3194640"/>
          </a:xfrm>
        </p:grpSpPr>
        <p:sp>
          <p:nvSpPr>
            <p:cNvPr id="1332" name="CustomShape 4"/>
            <p:cNvSpPr/>
            <p:nvPr/>
          </p:nvSpPr>
          <p:spPr>
            <a:xfrm rot="10800000">
              <a:off x="4186440" y="1274040"/>
              <a:ext cx="3189240" cy="31892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3" name="CustomShape 5"/>
            <p:cNvSpPr/>
            <p:nvPr/>
          </p:nvSpPr>
          <p:spPr>
            <a:xfrm>
              <a:off x="1768320" y="1268640"/>
              <a:ext cx="3189240" cy="31892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4" name="CustomShape 6"/>
            <p:cNvSpPr/>
            <p:nvPr/>
          </p:nvSpPr>
          <p:spPr>
            <a:xfrm>
              <a:off x="4181040" y="1268640"/>
              <a:ext cx="3189240" cy="31892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5" name="CustomShape 7"/>
            <p:cNvSpPr/>
            <p:nvPr/>
          </p:nvSpPr>
          <p:spPr>
            <a:xfrm rot="10800000">
              <a:off x="1773720" y="1274040"/>
              <a:ext cx="3189240" cy="31892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6" name="CustomShape 8"/>
            <p:cNvSpPr/>
            <p:nvPr/>
          </p:nvSpPr>
          <p:spPr>
            <a:xfrm rot="18900000">
              <a:off x="1870560" y="2579040"/>
              <a:ext cx="553680" cy="56124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7" name="CustomShape 9"/>
            <p:cNvSpPr/>
            <p:nvPr/>
          </p:nvSpPr>
          <p:spPr>
            <a:xfrm rot="8100000">
              <a:off x="4289400" y="2585520"/>
              <a:ext cx="553680" cy="561240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8" name="CustomShape 10"/>
            <p:cNvSpPr/>
            <p:nvPr/>
          </p:nvSpPr>
          <p:spPr>
            <a:xfrm rot="18900000">
              <a:off x="6694200" y="2579040"/>
              <a:ext cx="553680" cy="5612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39" name="CustomShape 11"/>
          <p:cNvSpPr/>
          <p:nvPr/>
        </p:nvSpPr>
        <p:spPr>
          <a:xfrm>
            <a:off x="1921320" y="247680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40" name="CustomShape 12"/>
          <p:cNvSpPr/>
          <p:nvPr/>
        </p:nvSpPr>
        <p:spPr>
          <a:xfrm>
            <a:off x="4339440" y="277452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41" name="CustomShape 13"/>
          <p:cNvSpPr/>
          <p:nvPr/>
        </p:nvSpPr>
        <p:spPr>
          <a:xfrm>
            <a:off x="6717240" y="237456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42" name="CustomShape 14"/>
          <p:cNvSpPr/>
          <p:nvPr/>
        </p:nvSpPr>
        <p:spPr>
          <a:xfrm>
            <a:off x="6613200" y="3257280"/>
            <a:ext cx="45936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43" name="CustomShape 15"/>
          <p:cNvSpPr/>
          <p:nvPr/>
        </p:nvSpPr>
        <p:spPr>
          <a:xfrm rot="16200000">
            <a:off x="2091240" y="2136240"/>
            <a:ext cx="292320" cy="29232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6"/>
          <p:cNvSpPr/>
          <p:nvPr/>
        </p:nvSpPr>
        <p:spPr>
          <a:xfrm>
            <a:off x="4316040" y="3260520"/>
            <a:ext cx="360000" cy="30024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7"/>
          <p:cNvSpPr/>
          <p:nvPr/>
        </p:nvSpPr>
        <p:spPr>
          <a:xfrm rot="2700000">
            <a:off x="6759360" y="1984320"/>
            <a:ext cx="205200" cy="3949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8"/>
          <p:cNvSpPr/>
          <p:nvPr/>
        </p:nvSpPr>
        <p:spPr>
          <a:xfrm>
            <a:off x="6670080" y="3640320"/>
            <a:ext cx="282600" cy="21600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7" name="Group 19"/>
          <p:cNvGrpSpPr/>
          <p:nvPr/>
        </p:nvGrpSpPr>
        <p:grpSpPr>
          <a:xfrm>
            <a:off x="2579760" y="1415160"/>
            <a:ext cx="1787760" cy="662040"/>
            <a:chOff x="2579760" y="1415160"/>
            <a:chExt cx="1787760" cy="662040"/>
          </a:xfrm>
        </p:grpSpPr>
        <p:sp>
          <p:nvSpPr>
            <p:cNvPr id="1348" name="CustomShape 20"/>
            <p:cNvSpPr/>
            <p:nvPr/>
          </p:nvSpPr>
          <p:spPr>
            <a:xfrm>
              <a:off x="2579760" y="1626840"/>
              <a:ext cx="17877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49" name="CustomShape 21"/>
            <p:cNvSpPr/>
            <p:nvPr/>
          </p:nvSpPr>
          <p:spPr>
            <a:xfrm>
              <a:off x="2579760" y="1415160"/>
              <a:ext cx="17877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0" name="Group 22"/>
          <p:cNvGrpSpPr/>
          <p:nvPr/>
        </p:nvGrpSpPr>
        <p:grpSpPr>
          <a:xfrm>
            <a:off x="4956120" y="1415160"/>
            <a:ext cx="1787760" cy="662040"/>
            <a:chOff x="4956120" y="1415160"/>
            <a:chExt cx="1787760" cy="662040"/>
          </a:xfrm>
        </p:grpSpPr>
        <p:sp>
          <p:nvSpPr>
            <p:cNvPr id="1351" name="CustomShape 23"/>
            <p:cNvSpPr/>
            <p:nvPr/>
          </p:nvSpPr>
          <p:spPr>
            <a:xfrm>
              <a:off x="4956120" y="1626840"/>
              <a:ext cx="17877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2" name="CustomShape 24"/>
            <p:cNvSpPr/>
            <p:nvPr/>
          </p:nvSpPr>
          <p:spPr>
            <a:xfrm>
              <a:off x="4956120" y="1415160"/>
              <a:ext cx="17877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3" name="Group 25"/>
          <p:cNvGrpSpPr/>
          <p:nvPr/>
        </p:nvGrpSpPr>
        <p:grpSpPr>
          <a:xfrm>
            <a:off x="2579760" y="3683520"/>
            <a:ext cx="1787760" cy="662400"/>
            <a:chOff x="2579760" y="3683520"/>
            <a:chExt cx="1787760" cy="662400"/>
          </a:xfrm>
        </p:grpSpPr>
        <p:sp>
          <p:nvSpPr>
            <p:cNvPr id="1354" name="CustomShape 26"/>
            <p:cNvSpPr/>
            <p:nvPr/>
          </p:nvSpPr>
          <p:spPr>
            <a:xfrm>
              <a:off x="2579760" y="3895560"/>
              <a:ext cx="17877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5" name="CustomShape 27"/>
            <p:cNvSpPr/>
            <p:nvPr/>
          </p:nvSpPr>
          <p:spPr>
            <a:xfrm>
              <a:off x="2579760" y="3683520"/>
              <a:ext cx="17877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6" name="Group 28"/>
          <p:cNvGrpSpPr/>
          <p:nvPr/>
        </p:nvGrpSpPr>
        <p:grpSpPr>
          <a:xfrm>
            <a:off x="4956120" y="3632040"/>
            <a:ext cx="1787760" cy="662040"/>
            <a:chOff x="4956120" y="3632040"/>
            <a:chExt cx="1787760" cy="662040"/>
          </a:xfrm>
        </p:grpSpPr>
        <p:sp>
          <p:nvSpPr>
            <p:cNvPr id="1357" name="CustomShape 29"/>
            <p:cNvSpPr/>
            <p:nvPr/>
          </p:nvSpPr>
          <p:spPr>
            <a:xfrm>
              <a:off x="4956120" y="3843720"/>
              <a:ext cx="17877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8" name="CustomShape 30"/>
            <p:cNvSpPr/>
            <p:nvPr/>
          </p:nvSpPr>
          <p:spPr>
            <a:xfrm>
              <a:off x="4956120" y="3632040"/>
              <a:ext cx="17877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59" name="CustomShape 31"/>
          <p:cNvSpPr/>
          <p:nvPr/>
        </p:nvSpPr>
        <p:spPr>
          <a:xfrm>
            <a:off x="411480" y="2394720"/>
            <a:ext cx="1074600" cy="9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360" name="CustomShape 32"/>
          <p:cNvSpPr/>
          <p:nvPr/>
        </p:nvSpPr>
        <p:spPr>
          <a:xfrm>
            <a:off x="7653960" y="2428560"/>
            <a:ext cx="1074600" cy="9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1361" name="Group 33"/>
          <p:cNvGrpSpPr/>
          <p:nvPr/>
        </p:nvGrpSpPr>
        <p:grpSpPr>
          <a:xfrm>
            <a:off x="411480" y="987480"/>
            <a:ext cx="1921320" cy="849960"/>
            <a:chOff x="411480" y="987480"/>
            <a:chExt cx="1921320" cy="849960"/>
          </a:xfrm>
        </p:grpSpPr>
        <p:sp>
          <p:nvSpPr>
            <p:cNvPr id="1362" name="CustomShape 34"/>
            <p:cNvSpPr/>
            <p:nvPr/>
          </p:nvSpPr>
          <p:spPr>
            <a:xfrm>
              <a:off x="411480" y="120456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63" name="CustomShape 35"/>
            <p:cNvSpPr/>
            <p:nvPr/>
          </p:nvSpPr>
          <p:spPr>
            <a:xfrm>
              <a:off x="411480" y="98748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64" name="Group 36"/>
          <p:cNvGrpSpPr/>
          <p:nvPr/>
        </p:nvGrpSpPr>
        <p:grpSpPr>
          <a:xfrm>
            <a:off x="411480" y="3940560"/>
            <a:ext cx="1921320" cy="849960"/>
            <a:chOff x="411480" y="3940560"/>
            <a:chExt cx="1921320" cy="849960"/>
          </a:xfrm>
        </p:grpSpPr>
        <p:sp>
          <p:nvSpPr>
            <p:cNvPr id="1365" name="CustomShape 37"/>
            <p:cNvSpPr/>
            <p:nvPr/>
          </p:nvSpPr>
          <p:spPr>
            <a:xfrm>
              <a:off x="411480" y="415764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66" name="CustomShape 38"/>
            <p:cNvSpPr/>
            <p:nvPr/>
          </p:nvSpPr>
          <p:spPr>
            <a:xfrm>
              <a:off x="411480" y="394056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67" name="Group 39"/>
          <p:cNvGrpSpPr/>
          <p:nvPr/>
        </p:nvGrpSpPr>
        <p:grpSpPr>
          <a:xfrm>
            <a:off x="6807600" y="987480"/>
            <a:ext cx="1921320" cy="849960"/>
            <a:chOff x="6807600" y="987480"/>
            <a:chExt cx="1921320" cy="849960"/>
          </a:xfrm>
        </p:grpSpPr>
        <p:sp>
          <p:nvSpPr>
            <p:cNvPr id="1368" name="CustomShape 40"/>
            <p:cNvSpPr/>
            <p:nvPr/>
          </p:nvSpPr>
          <p:spPr>
            <a:xfrm>
              <a:off x="6807600" y="120456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69" name="CustomShape 41"/>
            <p:cNvSpPr/>
            <p:nvPr/>
          </p:nvSpPr>
          <p:spPr>
            <a:xfrm>
              <a:off x="6807600" y="98748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70" name="Group 42"/>
          <p:cNvGrpSpPr/>
          <p:nvPr/>
        </p:nvGrpSpPr>
        <p:grpSpPr>
          <a:xfrm>
            <a:off x="6807600" y="3940560"/>
            <a:ext cx="1921320" cy="849960"/>
            <a:chOff x="6807600" y="3940560"/>
            <a:chExt cx="1921320" cy="849960"/>
          </a:xfrm>
        </p:grpSpPr>
        <p:sp>
          <p:nvSpPr>
            <p:cNvPr id="1371" name="CustomShape 43"/>
            <p:cNvSpPr/>
            <p:nvPr/>
          </p:nvSpPr>
          <p:spPr>
            <a:xfrm>
              <a:off x="6807600" y="4157640"/>
              <a:ext cx="192132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72" name="CustomShape 44"/>
            <p:cNvSpPr/>
            <p:nvPr/>
          </p:nvSpPr>
          <p:spPr>
            <a:xfrm>
              <a:off x="6807600" y="3940560"/>
              <a:ext cx="192132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06" dur="indefinite" restart="never" nodeType="tmRoot">
          <p:childTnLst>
            <p:seq>
              <p:cTn id="5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>
            <a:off x="419400" y="411480"/>
            <a:ext cx="2802960" cy="15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sp>
        <p:nvSpPr>
          <p:cNvPr id="1374" name="CustomShape 2"/>
          <p:cNvSpPr/>
          <p:nvPr/>
        </p:nvSpPr>
        <p:spPr>
          <a:xfrm>
            <a:off x="466920" y="2061720"/>
            <a:ext cx="2251080" cy="26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75" name="CustomShape 3"/>
          <p:cNvSpPr/>
          <p:nvPr/>
        </p:nvSpPr>
        <p:spPr>
          <a:xfrm>
            <a:off x="5683320" y="547200"/>
            <a:ext cx="2802960" cy="79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Simple Portfolio 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000" spc="-1" strike="noStrike">
              <a:latin typeface="Arial"/>
            </a:endParaRPr>
          </a:p>
        </p:txBody>
      </p:sp>
      <p:grpSp>
        <p:nvGrpSpPr>
          <p:cNvPr id="1376" name="Group 4"/>
          <p:cNvGrpSpPr/>
          <p:nvPr/>
        </p:nvGrpSpPr>
        <p:grpSpPr>
          <a:xfrm>
            <a:off x="7324200" y="1411560"/>
            <a:ext cx="1274760" cy="849960"/>
            <a:chOff x="7324200" y="1411560"/>
            <a:chExt cx="1274760" cy="849960"/>
          </a:xfrm>
        </p:grpSpPr>
        <p:sp>
          <p:nvSpPr>
            <p:cNvPr id="1377" name="CustomShape 5"/>
            <p:cNvSpPr/>
            <p:nvPr/>
          </p:nvSpPr>
          <p:spPr>
            <a:xfrm>
              <a:off x="7324200" y="1628640"/>
              <a:ext cx="127476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78" name="CustomShape 6"/>
            <p:cNvSpPr/>
            <p:nvPr/>
          </p:nvSpPr>
          <p:spPr>
            <a:xfrm>
              <a:off x="7324200" y="1411560"/>
              <a:ext cx="12747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379" name="Group 7"/>
          <p:cNvGrpSpPr/>
          <p:nvPr/>
        </p:nvGrpSpPr>
        <p:grpSpPr>
          <a:xfrm>
            <a:off x="5683320" y="3147840"/>
            <a:ext cx="1274760" cy="849960"/>
            <a:chOff x="5683320" y="3147840"/>
            <a:chExt cx="1274760" cy="849960"/>
          </a:xfrm>
        </p:grpSpPr>
        <p:sp>
          <p:nvSpPr>
            <p:cNvPr id="1380" name="CustomShape 8"/>
            <p:cNvSpPr/>
            <p:nvPr/>
          </p:nvSpPr>
          <p:spPr>
            <a:xfrm>
              <a:off x="5683320" y="3364920"/>
              <a:ext cx="1274760" cy="63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1" name="CustomShape 9"/>
            <p:cNvSpPr/>
            <p:nvPr/>
          </p:nvSpPr>
          <p:spPr>
            <a:xfrm>
              <a:off x="5683320" y="3147840"/>
              <a:ext cx="12747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508" dur="indefinite" restart="never" nodeType="tmRoot">
          <p:childTnLst>
            <p:seq>
              <p:cTn id="5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83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84" name="Group 3"/>
          <p:cNvGrpSpPr/>
          <p:nvPr/>
        </p:nvGrpSpPr>
        <p:grpSpPr>
          <a:xfrm>
            <a:off x="899640" y="1275480"/>
            <a:ext cx="3442680" cy="3442680"/>
            <a:chOff x="899640" y="1275480"/>
            <a:chExt cx="3442680" cy="3442680"/>
          </a:xfrm>
        </p:grpSpPr>
        <p:sp>
          <p:nvSpPr>
            <p:cNvPr id="1385" name="CustomShape 4"/>
            <p:cNvSpPr/>
            <p:nvPr/>
          </p:nvSpPr>
          <p:spPr>
            <a:xfrm>
              <a:off x="899640" y="1275480"/>
              <a:ext cx="3442680" cy="3442680"/>
            </a:xfrm>
            <a:custGeom>
              <a:avLst/>
              <a:gdLst/>
              <a:ahLst/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86" name="CustomShape 5"/>
            <p:cNvSpPr/>
            <p:nvPr/>
          </p:nvSpPr>
          <p:spPr>
            <a:xfrm>
              <a:off x="1244520" y="1965240"/>
              <a:ext cx="2752920" cy="2752920"/>
            </a:xfrm>
            <a:custGeom>
              <a:avLst/>
              <a:gdLst/>
              <a:ahLst/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87" name="CustomShape 6"/>
            <p:cNvSpPr/>
            <p:nvPr/>
          </p:nvSpPr>
          <p:spPr>
            <a:xfrm>
              <a:off x="1589040" y="2654640"/>
              <a:ext cx="2063520" cy="2063520"/>
            </a:xfrm>
            <a:custGeom>
              <a:avLst/>
              <a:gdLst/>
              <a:ahLst/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88" name="CustomShape 7"/>
            <p:cNvSpPr/>
            <p:nvPr/>
          </p:nvSpPr>
          <p:spPr>
            <a:xfrm>
              <a:off x="1933920" y="3344400"/>
              <a:ext cx="1373760" cy="1373760"/>
            </a:xfrm>
            <a:custGeom>
              <a:avLst/>
              <a:gdLst/>
              <a:ahLst/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sp>
        <p:nvSpPr>
          <p:cNvPr id="1389" name="CustomShape 8"/>
          <p:cNvSpPr/>
          <p:nvPr/>
        </p:nvSpPr>
        <p:spPr>
          <a:xfrm>
            <a:off x="2289960" y="386460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90" name="CustomShape 9"/>
          <p:cNvSpPr/>
          <p:nvPr/>
        </p:nvSpPr>
        <p:spPr>
          <a:xfrm>
            <a:off x="2289960" y="292572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91" name="CustomShape 10"/>
          <p:cNvSpPr/>
          <p:nvPr/>
        </p:nvSpPr>
        <p:spPr>
          <a:xfrm>
            <a:off x="2289960" y="215640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30%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92" name="CustomShape 11"/>
          <p:cNvSpPr/>
          <p:nvPr/>
        </p:nvSpPr>
        <p:spPr>
          <a:xfrm>
            <a:off x="2289960" y="1491480"/>
            <a:ext cx="661680" cy="3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20%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93" name="CustomShape 12"/>
          <p:cNvSpPr/>
          <p:nvPr/>
        </p:nvSpPr>
        <p:spPr>
          <a:xfrm>
            <a:off x="2988000" y="1661040"/>
            <a:ext cx="237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lumMod val="40000"/>
                <a:lumOff val="60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13"/>
          <p:cNvSpPr/>
          <p:nvPr/>
        </p:nvSpPr>
        <p:spPr>
          <a:xfrm>
            <a:off x="2988000" y="2451960"/>
            <a:ext cx="237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9d2d3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14"/>
          <p:cNvSpPr/>
          <p:nvPr/>
        </p:nvSpPr>
        <p:spPr>
          <a:xfrm>
            <a:off x="2988000" y="3242880"/>
            <a:ext cx="237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bb6ba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5"/>
          <p:cNvSpPr/>
          <p:nvPr/>
        </p:nvSpPr>
        <p:spPr>
          <a:xfrm>
            <a:off x="2988000" y="4034160"/>
            <a:ext cx="237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lumMod val="75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7" name="Group 16"/>
          <p:cNvGrpSpPr/>
          <p:nvPr/>
        </p:nvGrpSpPr>
        <p:grpSpPr>
          <a:xfrm>
            <a:off x="5542920" y="2112480"/>
            <a:ext cx="3018960" cy="667440"/>
            <a:chOff x="5542920" y="2112480"/>
            <a:chExt cx="3018960" cy="667440"/>
          </a:xfrm>
        </p:grpSpPr>
        <p:sp>
          <p:nvSpPr>
            <p:cNvPr id="1398" name="CustomShape 17"/>
            <p:cNvSpPr/>
            <p:nvPr/>
          </p:nvSpPr>
          <p:spPr>
            <a:xfrm>
              <a:off x="5542920" y="2329560"/>
              <a:ext cx="3018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9" name="CustomShape 18"/>
            <p:cNvSpPr/>
            <p:nvPr/>
          </p:nvSpPr>
          <p:spPr>
            <a:xfrm>
              <a:off x="5542920" y="2112480"/>
              <a:ext cx="3018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00" name="Group 19"/>
          <p:cNvGrpSpPr/>
          <p:nvPr/>
        </p:nvGrpSpPr>
        <p:grpSpPr>
          <a:xfrm>
            <a:off x="5542920" y="1321560"/>
            <a:ext cx="3018960" cy="667440"/>
            <a:chOff x="5542920" y="1321560"/>
            <a:chExt cx="3018960" cy="667440"/>
          </a:xfrm>
        </p:grpSpPr>
        <p:sp>
          <p:nvSpPr>
            <p:cNvPr id="1401" name="CustomShape 20"/>
            <p:cNvSpPr/>
            <p:nvPr/>
          </p:nvSpPr>
          <p:spPr>
            <a:xfrm>
              <a:off x="5542920" y="1538640"/>
              <a:ext cx="3018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2" name="CustomShape 21"/>
            <p:cNvSpPr/>
            <p:nvPr/>
          </p:nvSpPr>
          <p:spPr>
            <a:xfrm>
              <a:off x="5542920" y="1321560"/>
              <a:ext cx="3018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03" name="Group 22"/>
          <p:cNvGrpSpPr/>
          <p:nvPr/>
        </p:nvGrpSpPr>
        <p:grpSpPr>
          <a:xfrm>
            <a:off x="5542920" y="2903760"/>
            <a:ext cx="3018960" cy="667080"/>
            <a:chOff x="5542920" y="2903760"/>
            <a:chExt cx="3018960" cy="667080"/>
          </a:xfrm>
        </p:grpSpPr>
        <p:sp>
          <p:nvSpPr>
            <p:cNvPr id="1404" name="CustomShape 23"/>
            <p:cNvSpPr/>
            <p:nvPr/>
          </p:nvSpPr>
          <p:spPr>
            <a:xfrm>
              <a:off x="5542920" y="3120480"/>
              <a:ext cx="3018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5" name="CustomShape 24"/>
            <p:cNvSpPr/>
            <p:nvPr/>
          </p:nvSpPr>
          <p:spPr>
            <a:xfrm>
              <a:off x="5542920" y="2903760"/>
              <a:ext cx="3018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06" name="Group 25"/>
          <p:cNvGrpSpPr/>
          <p:nvPr/>
        </p:nvGrpSpPr>
        <p:grpSpPr>
          <a:xfrm>
            <a:off x="5542920" y="3694680"/>
            <a:ext cx="3018960" cy="667440"/>
            <a:chOff x="5542920" y="3694680"/>
            <a:chExt cx="3018960" cy="667440"/>
          </a:xfrm>
        </p:grpSpPr>
        <p:sp>
          <p:nvSpPr>
            <p:cNvPr id="1407" name="CustomShape 26"/>
            <p:cNvSpPr/>
            <p:nvPr/>
          </p:nvSpPr>
          <p:spPr>
            <a:xfrm>
              <a:off x="5542920" y="3911760"/>
              <a:ext cx="3018960" cy="45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8" name="CustomShape 27"/>
            <p:cNvSpPr/>
            <p:nvPr/>
          </p:nvSpPr>
          <p:spPr>
            <a:xfrm>
              <a:off x="5542920" y="3694680"/>
              <a:ext cx="30189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10" dur="indefinite" restart="never" nodeType="tmRoot">
          <p:childTnLst>
            <p:seq>
              <p:cTn id="5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roup 1"/>
          <p:cNvGrpSpPr/>
          <p:nvPr/>
        </p:nvGrpSpPr>
        <p:grpSpPr>
          <a:xfrm>
            <a:off x="3596400" y="782280"/>
            <a:ext cx="643680" cy="643680"/>
            <a:chOff x="3596400" y="782280"/>
            <a:chExt cx="643680" cy="643680"/>
          </a:xfrm>
        </p:grpSpPr>
        <p:sp>
          <p:nvSpPr>
            <p:cNvPr id="1410" name="CustomShape 2"/>
            <p:cNvSpPr/>
            <p:nvPr/>
          </p:nvSpPr>
          <p:spPr>
            <a:xfrm rot="16200000">
              <a:off x="3881880" y="1068120"/>
              <a:ext cx="72360" cy="643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1" name="CustomShape 3"/>
            <p:cNvSpPr/>
            <p:nvPr/>
          </p:nvSpPr>
          <p:spPr>
            <a:xfrm rot="16200000">
              <a:off x="3881880" y="496800"/>
              <a:ext cx="72360" cy="643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2" name="CustomShape 4"/>
            <p:cNvSpPr/>
            <p:nvPr/>
          </p:nvSpPr>
          <p:spPr>
            <a:xfrm>
              <a:off x="3596400" y="846720"/>
              <a:ext cx="72360" cy="50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3" name="CustomShape 5"/>
            <p:cNvSpPr/>
            <p:nvPr/>
          </p:nvSpPr>
          <p:spPr>
            <a:xfrm rot="16200000">
              <a:off x="3874320" y="1041480"/>
              <a:ext cx="72360" cy="31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4" name="CustomShape 6"/>
            <p:cNvSpPr/>
            <p:nvPr/>
          </p:nvSpPr>
          <p:spPr>
            <a:xfrm rot="16200000">
              <a:off x="3874320" y="851040"/>
              <a:ext cx="72360" cy="31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5" name="CustomShape 7"/>
            <p:cNvSpPr/>
            <p:nvPr/>
          </p:nvSpPr>
          <p:spPr>
            <a:xfrm>
              <a:off x="4024800" y="967320"/>
              <a:ext cx="72360" cy="3754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6" name="CustomShape 8"/>
            <p:cNvSpPr/>
            <p:nvPr/>
          </p:nvSpPr>
          <p:spPr>
            <a:xfrm>
              <a:off x="4167720" y="850680"/>
              <a:ext cx="72360" cy="50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7" name="CustomShape 9"/>
            <p:cNvSpPr/>
            <p:nvPr/>
          </p:nvSpPr>
          <p:spPr>
            <a:xfrm>
              <a:off x="3752640" y="854640"/>
              <a:ext cx="72360" cy="3754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8" name="CustomShape 10"/>
          <p:cNvSpPr/>
          <p:nvPr/>
        </p:nvSpPr>
        <p:spPr>
          <a:xfrm>
            <a:off x="4264560" y="756360"/>
            <a:ext cx="456876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19" name="CustomShape 11"/>
          <p:cNvSpPr/>
          <p:nvPr/>
        </p:nvSpPr>
        <p:spPr>
          <a:xfrm>
            <a:off x="4295160" y="1491480"/>
            <a:ext cx="437580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20" name="CustomShape 12"/>
          <p:cNvSpPr/>
          <p:nvPr/>
        </p:nvSpPr>
        <p:spPr>
          <a:xfrm>
            <a:off x="4295160" y="2443680"/>
            <a:ext cx="3090960" cy="191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12" dur="indefinite" restart="never" nodeType="tmRoot">
          <p:childTnLst>
            <p:seq>
              <p:cTn id="5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1" name="Chart 3"/>
          <p:cNvGraphicFramePr/>
          <p:nvPr/>
        </p:nvGraphicFramePr>
        <p:xfrm>
          <a:off x="5652000" y="1131480"/>
          <a:ext cx="2586960" cy="24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22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23" name="CustomShape 2"/>
          <p:cNvSpPr/>
          <p:nvPr/>
        </p:nvSpPr>
        <p:spPr>
          <a:xfrm>
            <a:off x="0" y="69948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424" name="Chart 3"/>
          <p:cNvGraphicFramePr/>
          <p:nvPr/>
        </p:nvGraphicFramePr>
        <p:xfrm>
          <a:off x="971640" y="1131480"/>
          <a:ext cx="2586960" cy="24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25" name="Chart 6"/>
          <p:cNvGraphicFramePr/>
          <p:nvPr/>
        </p:nvGraphicFramePr>
        <p:xfrm>
          <a:off x="5652000" y="1131480"/>
          <a:ext cx="2586960" cy="24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26" name="CustomShape 3"/>
          <p:cNvSpPr/>
          <p:nvPr/>
        </p:nvSpPr>
        <p:spPr>
          <a:xfrm>
            <a:off x="2040480" y="2172600"/>
            <a:ext cx="448920" cy="37872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CustomShape 4"/>
          <p:cNvSpPr/>
          <p:nvPr/>
        </p:nvSpPr>
        <p:spPr>
          <a:xfrm>
            <a:off x="6737760" y="2197440"/>
            <a:ext cx="415800" cy="32940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5"/>
          <p:cNvSpPr/>
          <p:nvPr/>
        </p:nvSpPr>
        <p:spPr>
          <a:xfrm rot="16200000">
            <a:off x="3382200" y="1592280"/>
            <a:ext cx="643680" cy="2743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29" name="Group 6"/>
          <p:cNvGrpSpPr/>
          <p:nvPr/>
        </p:nvGrpSpPr>
        <p:grpSpPr>
          <a:xfrm>
            <a:off x="3954960" y="1202760"/>
            <a:ext cx="1620000" cy="1074960"/>
            <a:chOff x="3954960" y="1202760"/>
            <a:chExt cx="1620000" cy="1074960"/>
          </a:xfrm>
        </p:grpSpPr>
        <p:sp>
          <p:nvSpPr>
            <p:cNvPr id="1430" name="CustomShape 7"/>
            <p:cNvSpPr/>
            <p:nvPr/>
          </p:nvSpPr>
          <p:spPr>
            <a:xfrm>
              <a:off x="3954960" y="1419840"/>
              <a:ext cx="1620000" cy="85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31" name="CustomShape 8"/>
            <p:cNvSpPr/>
            <p:nvPr/>
          </p:nvSpPr>
          <p:spPr>
            <a:xfrm>
              <a:off x="3954960" y="1202760"/>
              <a:ext cx="16200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32" name="Group 9"/>
          <p:cNvGrpSpPr/>
          <p:nvPr/>
        </p:nvGrpSpPr>
        <p:grpSpPr>
          <a:xfrm>
            <a:off x="3636000" y="2342160"/>
            <a:ext cx="1620000" cy="1074960"/>
            <a:chOff x="3636000" y="2342160"/>
            <a:chExt cx="1620000" cy="1074960"/>
          </a:xfrm>
        </p:grpSpPr>
        <p:sp>
          <p:nvSpPr>
            <p:cNvPr id="1433" name="CustomShape 10"/>
            <p:cNvSpPr/>
            <p:nvPr/>
          </p:nvSpPr>
          <p:spPr>
            <a:xfrm>
              <a:off x="3636000" y="2559240"/>
              <a:ext cx="1620000" cy="85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34" name="CustomShape 11"/>
            <p:cNvSpPr/>
            <p:nvPr/>
          </p:nvSpPr>
          <p:spPr>
            <a:xfrm>
              <a:off x="3636000" y="2342160"/>
              <a:ext cx="162000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435" name="CustomShape 12"/>
          <p:cNvSpPr/>
          <p:nvPr/>
        </p:nvSpPr>
        <p:spPr>
          <a:xfrm rot="5400000">
            <a:off x="5167800" y="2767680"/>
            <a:ext cx="643680" cy="27432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13"/>
          <p:cNvSpPr/>
          <p:nvPr/>
        </p:nvSpPr>
        <p:spPr>
          <a:xfrm>
            <a:off x="971640" y="3723840"/>
            <a:ext cx="7195320" cy="1002600"/>
          </a:xfrm>
          <a:prstGeom prst="roundRect">
            <a:avLst>
              <a:gd name="adj" fmla="val 143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14"/>
          <p:cNvSpPr/>
          <p:nvPr/>
        </p:nvSpPr>
        <p:spPr>
          <a:xfrm>
            <a:off x="1306440" y="3904920"/>
            <a:ext cx="65163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14" dur="indefinite" restart="never" nodeType="tmRoot">
          <p:childTnLst>
            <p:seq>
              <p:cTn id="5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CustomShape 1"/>
          <p:cNvSpPr/>
          <p:nvPr/>
        </p:nvSpPr>
        <p:spPr>
          <a:xfrm rot="10800000">
            <a:off x="85210200" y="35437320"/>
            <a:ext cx="5430600" cy="22626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CustomShape 2"/>
          <p:cNvSpPr/>
          <p:nvPr/>
        </p:nvSpPr>
        <p:spPr>
          <a:xfrm>
            <a:off x="4408200" y="1995840"/>
            <a:ext cx="424296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맑은 고딕"/>
                <a:ea typeface="DejaVu San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40" name="CustomShape 3"/>
          <p:cNvSpPr/>
          <p:nvPr/>
        </p:nvSpPr>
        <p:spPr>
          <a:xfrm>
            <a:off x="5220000" y="2700720"/>
            <a:ext cx="34311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16" dur="indefinite" restart="never" nodeType="tmRoot">
          <p:childTnLst>
            <p:seq>
              <p:cTn id="5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CustomShape 1"/>
          <p:cNvSpPr/>
          <p:nvPr/>
        </p:nvSpPr>
        <p:spPr>
          <a:xfrm>
            <a:off x="0" y="48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42" name="CustomShape 2"/>
          <p:cNvSpPr/>
          <p:nvPr/>
        </p:nvSpPr>
        <p:spPr>
          <a:xfrm rot="16200000">
            <a:off x="-1816920" y="2114640"/>
            <a:ext cx="5138280" cy="91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443" name="Group 3"/>
          <p:cNvGrpSpPr/>
          <p:nvPr/>
        </p:nvGrpSpPr>
        <p:grpSpPr>
          <a:xfrm>
            <a:off x="1907640" y="483480"/>
            <a:ext cx="6647040" cy="4390920"/>
            <a:chOff x="1907640" y="483480"/>
            <a:chExt cx="6647040" cy="4390920"/>
          </a:xfrm>
        </p:grpSpPr>
        <p:sp>
          <p:nvSpPr>
            <p:cNvPr id="1444" name="CustomShape 4"/>
            <p:cNvSpPr/>
            <p:nvPr/>
          </p:nvSpPr>
          <p:spPr>
            <a:xfrm>
              <a:off x="1907640" y="1331640"/>
              <a:ext cx="6647040" cy="354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You can simply impress your audience and add a unique zing and appeal to your Presentations.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45" name="CustomShape 5"/>
            <p:cNvSpPr/>
            <p:nvPr/>
          </p:nvSpPr>
          <p:spPr>
            <a:xfrm>
              <a:off x="1907640" y="483480"/>
              <a:ext cx="6647040" cy="45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One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46" name="CustomShape 6"/>
            <p:cNvSpPr/>
            <p:nvPr/>
          </p:nvSpPr>
          <p:spPr>
            <a:xfrm>
              <a:off x="1907640" y="1043280"/>
              <a:ext cx="664704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447" name="CustomShape 7"/>
          <p:cNvSpPr/>
          <p:nvPr/>
        </p:nvSpPr>
        <p:spPr>
          <a:xfrm>
            <a:off x="1972080" y="945360"/>
            <a:ext cx="2046600" cy="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CustomShape 8"/>
          <p:cNvSpPr/>
          <p:nvPr/>
        </p:nvSpPr>
        <p:spPr>
          <a:xfrm>
            <a:off x="4024080" y="945360"/>
            <a:ext cx="4530600" cy="666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8" dur="indefinite" restart="never" nodeType="tmRoot">
          <p:childTnLst>
            <p:seq>
              <p:cTn id="5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1008000" y="360000"/>
            <a:ext cx="539568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Rumusan Masalah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7236360" y="0"/>
            <a:ext cx="1902240" cy="513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"/>
          <p:cNvSpPr/>
          <p:nvPr/>
        </p:nvSpPr>
        <p:spPr>
          <a:xfrm rot="20539200">
            <a:off x="7120800" y="1266480"/>
            <a:ext cx="1328760" cy="10530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4"/>
          <p:cNvSpPr/>
          <p:nvPr/>
        </p:nvSpPr>
        <p:spPr>
          <a:xfrm rot="20539200">
            <a:off x="7120800" y="2370600"/>
            <a:ext cx="1328760" cy="10530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5"/>
          <p:cNvSpPr/>
          <p:nvPr/>
        </p:nvSpPr>
        <p:spPr>
          <a:xfrm flipH="1" rot="1060800">
            <a:off x="5956920" y="182052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6"/>
          <p:cNvSpPr/>
          <p:nvPr/>
        </p:nvSpPr>
        <p:spPr>
          <a:xfrm flipH="1" rot="1060800">
            <a:off x="5956920" y="292464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7"/>
          <p:cNvSpPr/>
          <p:nvPr/>
        </p:nvSpPr>
        <p:spPr>
          <a:xfrm>
            <a:off x="6137640" y="204264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46" name="CustomShape 8"/>
          <p:cNvSpPr/>
          <p:nvPr/>
        </p:nvSpPr>
        <p:spPr>
          <a:xfrm>
            <a:off x="6137640" y="3160800"/>
            <a:ext cx="5486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47" name="CustomShape 9"/>
          <p:cNvSpPr/>
          <p:nvPr/>
        </p:nvSpPr>
        <p:spPr>
          <a:xfrm>
            <a:off x="1368000" y="1512000"/>
            <a:ext cx="4494600" cy="80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Bagaimana efektivitas penggunaan aplikasi “Math Trainer” terhadap prestasi belajar Matematika dari pelajar kelas X SMA Islam Insan Cendekia Baitul ‘Izzah? 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8" name="CustomShape 10"/>
          <p:cNvSpPr/>
          <p:nvPr/>
        </p:nvSpPr>
        <p:spPr>
          <a:xfrm>
            <a:off x="1440000" y="2880000"/>
            <a:ext cx="442260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Seberapa mudah aplikasi “Math Trainer” untuk digunakan dan dipahami oleh pelajar kelas X SMA Islam Insan Cendekia Baitul ‘Izzah?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9" name="CustomShape 11"/>
          <p:cNvSpPr/>
          <p:nvPr/>
        </p:nvSpPr>
        <p:spPr>
          <a:xfrm>
            <a:off x="1008000" y="360000"/>
            <a:ext cx="496368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Tujuan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0" name="CustomShape 12"/>
          <p:cNvSpPr/>
          <p:nvPr/>
        </p:nvSpPr>
        <p:spPr>
          <a:xfrm>
            <a:off x="1008000" y="360000"/>
            <a:ext cx="431568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Manfaat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1" name="CustomShape 13"/>
          <p:cNvSpPr/>
          <p:nvPr/>
        </p:nvSpPr>
        <p:spPr>
          <a:xfrm>
            <a:off x="360000" y="1597680"/>
            <a:ext cx="5502600" cy="80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efektivitas penggunaan aplikasi “Math Trainer” terhadap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2" name="CustomShape 14"/>
          <p:cNvSpPr/>
          <p:nvPr/>
        </p:nvSpPr>
        <p:spPr>
          <a:xfrm>
            <a:off x="576000" y="2880000"/>
            <a:ext cx="528660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seberapa mudah aplikasi “Math Trainer” untuk digunakan dan dipahami oleh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3" name="CustomShape 15"/>
          <p:cNvSpPr/>
          <p:nvPr/>
        </p:nvSpPr>
        <p:spPr>
          <a:xfrm>
            <a:off x="72000" y="1813680"/>
            <a:ext cx="5790600" cy="80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4" name="CustomShape 16"/>
          <p:cNvSpPr/>
          <p:nvPr/>
        </p:nvSpPr>
        <p:spPr>
          <a:xfrm>
            <a:off x="0" y="2880000"/>
            <a:ext cx="586260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kompetensi pelajar kelas X SMA Islam Insan Cendekia Baitul ‘Izzah di bidang matematika.</a:t>
            </a:r>
            <a:endParaRPr b="0" lang="id-ID" sz="1600" spc="-1" strike="noStrike">
              <a:latin typeface="Arial"/>
            </a:endParaRPr>
          </a:p>
        </p:txBody>
      </p:sp>
    </p:spTree>
  </p:cSld>
  <p:transition>
    <p:pull dir="r"/>
  </p:transition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1" dur="25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2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8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2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3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7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8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0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4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5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9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0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44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49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0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5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5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1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7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1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7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0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3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7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CustomShape 1"/>
          <p:cNvSpPr/>
          <p:nvPr/>
        </p:nvSpPr>
        <p:spPr>
          <a:xfrm>
            <a:off x="0" y="48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50" name="CustomShape 2"/>
          <p:cNvSpPr/>
          <p:nvPr/>
        </p:nvSpPr>
        <p:spPr>
          <a:xfrm rot="16200000">
            <a:off x="-1816920" y="2114640"/>
            <a:ext cx="5138280" cy="91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451" name="Group 3"/>
          <p:cNvGrpSpPr/>
          <p:nvPr/>
        </p:nvGrpSpPr>
        <p:grpSpPr>
          <a:xfrm>
            <a:off x="1907640" y="483480"/>
            <a:ext cx="3018960" cy="4122000"/>
            <a:chOff x="1907640" y="483480"/>
            <a:chExt cx="3018960" cy="4122000"/>
          </a:xfrm>
        </p:grpSpPr>
        <p:sp>
          <p:nvSpPr>
            <p:cNvPr id="1452" name="CustomShape 4"/>
            <p:cNvSpPr/>
            <p:nvPr/>
          </p:nvSpPr>
          <p:spPr>
            <a:xfrm>
              <a:off x="1907640" y="1331640"/>
              <a:ext cx="3018960" cy="327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53" name="CustomShape 5"/>
            <p:cNvSpPr/>
            <p:nvPr/>
          </p:nvSpPr>
          <p:spPr>
            <a:xfrm>
              <a:off x="1907640" y="483480"/>
              <a:ext cx="3018960" cy="45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54" name="CustomShape 6"/>
            <p:cNvSpPr/>
            <p:nvPr/>
          </p:nvSpPr>
          <p:spPr>
            <a:xfrm>
              <a:off x="1907640" y="1043280"/>
              <a:ext cx="301896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455" name="Group 7"/>
          <p:cNvGrpSpPr/>
          <p:nvPr/>
        </p:nvGrpSpPr>
        <p:grpSpPr>
          <a:xfrm>
            <a:off x="5580000" y="483480"/>
            <a:ext cx="2974680" cy="4251600"/>
            <a:chOff x="5580000" y="483480"/>
            <a:chExt cx="2974680" cy="4251600"/>
          </a:xfrm>
        </p:grpSpPr>
        <p:sp>
          <p:nvSpPr>
            <p:cNvPr id="1456" name="CustomShape 8"/>
            <p:cNvSpPr/>
            <p:nvPr/>
          </p:nvSpPr>
          <p:spPr>
            <a:xfrm>
              <a:off x="5580000" y="1331640"/>
              <a:ext cx="2974680" cy="3403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57" name="CustomShape 9"/>
            <p:cNvSpPr/>
            <p:nvPr/>
          </p:nvSpPr>
          <p:spPr>
            <a:xfrm>
              <a:off x="5580000" y="483480"/>
              <a:ext cx="2974680" cy="45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58" name="CustomShape 10"/>
            <p:cNvSpPr/>
            <p:nvPr/>
          </p:nvSpPr>
          <p:spPr>
            <a:xfrm>
              <a:off x="5580000" y="1043280"/>
              <a:ext cx="2974680" cy="2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459" name="CustomShape 11"/>
          <p:cNvSpPr/>
          <p:nvPr/>
        </p:nvSpPr>
        <p:spPr>
          <a:xfrm>
            <a:off x="1972080" y="945360"/>
            <a:ext cx="2046600" cy="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CustomShape 12"/>
          <p:cNvSpPr/>
          <p:nvPr/>
        </p:nvSpPr>
        <p:spPr>
          <a:xfrm>
            <a:off x="4024080" y="945360"/>
            <a:ext cx="2550600" cy="666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13"/>
          <p:cNvSpPr/>
          <p:nvPr/>
        </p:nvSpPr>
        <p:spPr>
          <a:xfrm>
            <a:off x="6508080" y="945360"/>
            <a:ext cx="2046600" cy="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20" dur="indefinite" restart="never" nodeType="tmRoot">
          <p:childTnLst>
            <p:seq>
              <p:cTn id="5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CustomShape 1"/>
          <p:cNvSpPr/>
          <p:nvPr/>
        </p:nvSpPr>
        <p:spPr>
          <a:xfrm>
            <a:off x="0" y="260316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Thank you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63" name="CustomShape 2"/>
          <p:cNvSpPr/>
          <p:nvPr/>
        </p:nvSpPr>
        <p:spPr>
          <a:xfrm>
            <a:off x="0" y="3179160"/>
            <a:ext cx="913860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464" name="Group 3"/>
          <p:cNvGrpSpPr/>
          <p:nvPr/>
        </p:nvGrpSpPr>
        <p:grpSpPr>
          <a:xfrm>
            <a:off x="4251600" y="1940040"/>
            <a:ext cx="643680" cy="643320"/>
            <a:chOff x="4251600" y="1940040"/>
            <a:chExt cx="643680" cy="643320"/>
          </a:xfrm>
        </p:grpSpPr>
        <p:sp>
          <p:nvSpPr>
            <p:cNvPr id="1465" name="CustomShape 4"/>
            <p:cNvSpPr/>
            <p:nvPr/>
          </p:nvSpPr>
          <p:spPr>
            <a:xfrm rot="16200000">
              <a:off x="4537080" y="222552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6" name="CustomShape 5"/>
            <p:cNvSpPr/>
            <p:nvPr/>
          </p:nvSpPr>
          <p:spPr>
            <a:xfrm rot="16200000">
              <a:off x="4537080" y="165456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7" name="CustomShape 6"/>
            <p:cNvSpPr/>
            <p:nvPr/>
          </p:nvSpPr>
          <p:spPr>
            <a:xfrm>
              <a:off x="4251600" y="200412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8" name="CustomShape 7"/>
            <p:cNvSpPr/>
            <p:nvPr/>
          </p:nvSpPr>
          <p:spPr>
            <a:xfrm rot="16200000">
              <a:off x="4529520" y="219888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9" name="CustomShape 8"/>
            <p:cNvSpPr/>
            <p:nvPr/>
          </p:nvSpPr>
          <p:spPr>
            <a:xfrm rot="16200000">
              <a:off x="4529520" y="200880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0" name="CustomShape 9"/>
            <p:cNvSpPr/>
            <p:nvPr/>
          </p:nvSpPr>
          <p:spPr>
            <a:xfrm>
              <a:off x="4680000" y="212472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1" name="CustomShape 10"/>
            <p:cNvSpPr/>
            <p:nvPr/>
          </p:nvSpPr>
          <p:spPr>
            <a:xfrm>
              <a:off x="4822920" y="200808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2" name="CustomShape 11"/>
            <p:cNvSpPr/>
            <p:nvPr/>
          </p:nvSpPr>
          <p:spPr>
            <a:xfrm>
              <a:off x="4407840" y="201240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522" dur="indefinite" restart="never" nodeType="tmRoot">
          <p:childTnLst>
            <p:seq>
              <p:cTn id="5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A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74" name="CustomShape 2"/>
          <p:cNvSpPr/>
          <p:nvPr/>
        </p:nvSpPr>
        <p:spPr>
          <a:xfrm>
            <a:off x="711720" y="1422720"/>
            <a:ext cx="22269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75" name="CustomShape 3"/>
          <p:cNvSpPr/>
          <p:nvPr/>
        </p:nvSpPr>
        <p:spPr>
          <a:xfrm>
            <a:off x="711720" y="1935000"/>
            <a:ext cx="22269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76" name="CustomShape 4"/>
          <p:cNvSpPr/>
          <p:nvPr/>
        </p:nvSpPr>
        <p:spPr>
          <a:xfrm>
            <a:off x="711720" y="4249800"/>
            <a:ext cx="2226600" cy="2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77" name="CustomShape 5"/>
          <p:cNvSpPr/>
          <p:nvPr/>
        </p:nvSpPr>
        <p:spPr>
          <a:xfrm>
            <a:off x="711720" y="3039840"/>
            <a:ext cx="2226600" cy="12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78" name="CustomShape 6"/>
          <p:cNvSpPr/>
          <p:nvPr/>
        </p:nvSpPr>
        <p:spPr>
          <a:xfrm>
            <a:off x="3706920" y="1353240"/>
            <a:ext cx="354960" cy="35460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9" name="CustomShape 7"/>
          <p:cNvSpPr/>
          <p:nvPr/>
        </p:nvSpPr>
        <p:spPr>
          <a:xfrm>
            <a:off x="4282560" y="1383480"/>
            <a:ext cx="354600" cy="29448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8"/>
          <p:cNvSpPr/>
          <p:nvPr/>
        </p:nvSpPr>
        <p:spPr>
          <a:xfrm>
            <a:off x="5449680" y="1373400"/>
            <a:ext cx="314640" cy="31464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9"/>
          <p:cNvSpPr/>
          <p:nvPr/>
        </p:nvSpPr>
        <p:spPr>
          <a:xfrm>
            <a:off x="4852080" y="1381320"/>
            <a:ext cx="354600" cy="29844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10"/>
          <p:cNvSpPr/>
          <p:nvPr/>
        </p:nvSpPr>
        <p:spPr>
          <a:xfrm rot="18900000">
            <a:off x="6020280" y="2076840"/>
            <a:ext cx="343080" cy="29196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11"/>
          <p:cNvSpPr/>
          <p:nvPr/>
        </p:nvSpPr>
        <p:spPr>
          <a:xfrm>
            <a:off x="6513120" y="1376280"/>
            <a:ext cx="415440" cy="30888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4" name="CustomShape 12"/>
          <p:cNvSpPr/>
          <p:nvPr/>
        </p:nvSpPr>
        <p:spPr>
          <a:xfrm>
            <a:off x="7679520" y="1441080"/>
            <a:ext cx="354600" cy="17892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13"/>
          <p:cNvSpPr/>
          <p:nvPr/>
        </p:nvSpPr>
        <p:spPr>
          <a:xfrm>
            <a:off x="6066000" y="1368000"/>
            <a:ext cx="258840" cy="32508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14"/>
          <p:cNvSpPr/>
          <p:nvPr/>
        </p:nvSpPr>
        <p:spPr>
          <a:xfrm>
            <a:off x="7124400" y="1368720"/>
            <a:ext cx="325440" cy="32364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15"/>
          <p:cNvSpPr/>
          <p:nvPr/>
        </p:nvSpPr>
        <p:spPr>
          <a:xfrm>
            <a:off x="8293320" y="1404720"/>
            <a:ext cx="187920" cy="25200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88" name="Group 16"/>
          <p:cNvGrpSpPr/>
          <p:nvPr/>
        </p:nvGrpSpPr>
        <p:grpSpPr>
          <a:xfrm>
            <a:off x="6597360" y="2045520"/>
            <a:ext cx="231480" cy="390240"/>
            <a:chOff x="6597360" y="2045520"/>
            <a:chExt cx="231480" cy="390240"/>
          </a:xfrm>
        </p:grpSpPr>
        <p:sp>
          <p:nvSpPr>
            <p:cNvPr id="1489" name="CustomShape 17"/>
            <p:cNvSpPr/>
            <p:nvPr/>
          </p:nvSpPr>
          <p:spPr>
            <a:xfrm>
              <a:off x="6660360" y="2045520"/>
              <a:ext cx="16848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0" name="CustomShape 18"/>
            <p:cNvSpPr/>
            <p:nvPr/>
          </p:nvSpPr>
          <p:spPr>
            <a:xfrm rot="21255600">
              <a:off x="6620400" y="2117880"/>
              <a:ext cx="16848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1" name="CustomShape 19"/>
            <p:cNvSpPr/>
            <p:nvPr/>
          </p:nvSpPr>
          <p:spPr>
            <a:xfrm rot="20640000">
              <a:off x="6609240" y="2205360"/>
              <a:ext cx="16812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2" name="CustomShape 20"/>
            <p:cNvSpPr/>
            <p:nvPr/>
          </p:nvSpPr>
          <p:spPr>
            <a:xfrm rot="19642200">
              <a:off x="6630120" y="2287800"/>
              <a:ext cx="16812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3" name="CustomShape 21"/>
          <p:cNvSpPr/>
          <p:nvPr/>
        </p:nvSpPr>
        <p:spPr>
          <a:xfrm>
            <a:off x="7232040" y="2045520"/>
            <a:ext cx="110160" cy="35460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22"/>
          <p:cNvSpPr/>
          <p:nvPr/>
        </p:nvSpPr>
        <p:spPr>
          <a:xfrm>
            <a:off x="4861440" y="2037240"/>
            <a:ext cx="335520" cy="37152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CustomShape 23"/>
          <p:cNvSpPr/>
          <p:nvPr/>
        </p:nvSpPr>
        <p:spPr>
          <a:xfrm>
            <a:off x="5430600" y="2045520"/>
            <a:ext cx="352800" cy="35460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96" name="Group 24"/>
          <p:cNvGrpSpPr/>
          <p:nvPr/>
        </p:nvGrpSpPr>
        <p:grpSpPr>
          <a:xfrm>
            <a:off x="4291920" y="2010960"/>
            <a:ext cx="349920" cy="397800"/>
            <a:chOff x="4291920" y="2010960"/>
            <a:chExt cx="349920" cy="397800"/>
          </a:xfrm>
        </p:grpSpPr>
        <p:sp>
          <p:nvSpPr>
            <p:cNvPr id="1497" name="CustomShape 25"/>
            <p:cNvSpPr/>
            <p:nvPr/>
          </p:nvSpPr>
          <p:spPr>
            <a:xfrm>
              <a:off x="4291920" y="2037240"/>
              <a:ext cx="335520" cy="37152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8" name="CustomShape 26"/>
            <p:cNvSpPr/>
            <p:nvPr/>
          </p:nvSpPr>
          <p:spPr>
            <a:xfrm rot="18100800">
              <a:off x="4413600" y="2021760"/>
              <a:ext cx="162360" cy="24444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9" name="CustomShape 27"/>
          <p:cNvSpPr/>
          <p:nvPr/>
        </p:nvSpPr>
        <p:spPr>
          <a:xfrm>
            <a:off x="3734280" y="2057400"/>
            <a:ext cx="300240" cy="33048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28"/>
          <p:cNvSpPr/>
          <p:nvPr/>
        </p:nvSpPr>
        <p:spPr>
          <a:xfrm>
            <a:off x="7673040" y="2045520"/>
            <a:ext cx="367920" cy="35460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29"/>
          <p:cNvSpPr/>
          <p:nvPr/>
        </p:nvSpPr>
        <p:spPr>
          <a:xfrm>
            <a:off x="3760560" y="2821320"/>
            <a:ext cx="247680" cy="35460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30"/>
          <p:cNvSpPr/>
          <p:nvPr/>
        </p:nvSpPr>
        <p:spPr>
          <a:xfrm>
            <a:off x="8210160" y="2045520"/>
            <a:ext cx="354600" cy="3546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3" name="CustomShape 31"/>
          <p:cNvSpPr/>
          <p:nvPr/>
        </p:nvSpPr>
        <p:spPr>
          <a:xfrm>
            <a:off x="4303080" y="2821320"/>
            <a:ext cx="313200" cy="35460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32"/>
          <p:cNvSpPr/>
          <p:nvPr/>
        </p:nvSpPr>
        <p:spPr>
          <a:xfrm>
            <a:off x="6027840" y="2833200"/>
            <a:ext cx="335160" cy="32868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5" name="CustomShape 33"/>
          <p:cNvSpPr/>
          <p:nvPr/>
        </p:nvSpPr>
        <p:spPr>
          <a:xfrm>
            <a:off x="5440320" y="2858760"/>
            <a:ext cx="332640" cy="27972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6" name="CustomShape 34"/>
          <p:cNvSpPr/>
          <p:nvPr/>
        </p:nvSpPr>
        <p:spPr>
          <a:xfrm>
            <a:off x="4862880" y="2833920"/>
            <a:ext cx="332640" cy="32976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7" name="CustomShape 35"/>
          <p:cNvSpPr/>
          <p:nvPr/>
        </p:nvSpPr>
        <p:spPr>
          <a:xfrm rot="2941800">
            <a:off x="6566760" y="2830320"/>
            <a:ext cx="308880" cy="32904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8" name="CustomShape 36"/>
          <p:cNvSpPr/>
          <p:nvPr/>
        </p:nvSpPr>
        <p:spPr>
          <a:xfrm flipH="1" rot="18924600">
            <a:off x="4971960" y="3531960"/>
            <a:ext cx="108360" cy="42660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9" name="CustomShape 37"/>
          <p:cNvSpPr/>
          <p:nvPr/>
        </p:nvSpPr>
        <p:spPr>
          <a:xfrm>
            <a:off x="8276760" y="2821320"/>
            <a:ext cx="221040" cy="35460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0" name="CustomShape 38"/>
          <p:cNvSpPr/>
          <p:nvPr/>
        </p:nvSpPr>
        <p:spPr>
          <a:xfrm>
            <a:off x="7109640" y="2821320"/>
            <a:ext cx="354600" cy="3546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39"/>
          <p:cNvSpPr/>
          <p:nvPr/>
        </p:nvSpPr>
        <p:spPr>
          <a:xfrm>
            <a:off x="7679880" y="2821320"/>
            <a:ext cx="354240" cy="35460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40"/>
          <p:cNvSpPr/>
          <p:nvPr/>
        </p:nvSpPr>
        <p:spPr>
          <a:xfrm rot="10800000">
            <a:off x="8928720" y="8529840"/>
            <a:ext cx="326520" cy="35460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41"/>
          <p:cNvSpPr/>
          <p:nvPr/>
        </p:nvSpPr>
        <p:spPr>
          <a:xfrm rot="10800000">
            <a:off x="9701280" y="8444160"/>
            <a:ext cx="212040" cy="34848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4" name="CustomShape 42"/>
          <p:cNvSpPr/>
          <p:nvPr/>
        </p:nvSpPr>
        <p:spPr>
          <a:xfrm>
            <a:off x="5437800" y="3655080"/>
            <a:ext cx="338400" cy="18720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5" name="CustomShape 43"/>
          <p:cNvSpPr/>
          <p:nvPr/>
        </p:nvSpPr>
        <p:spPr>
          <a:xfrm>
            <a:off x="8212680" y="3588480"/>
            <a:ext cx="349560" cy="35028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44"/>
          <p:cNvSpPr/>
          <p:nvPr/>
        </p:nvSpPr>
        <p:spPr>
          <a:xfrm flipH="1" rot="16200000">
            <a:off x="7112520" y="4218840"/>
            <a:ext cx="362520" cy="34128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7" name="CustomShape 45"/>
          <p:cNvSpPr/>
          <p:nvPr/>
        </p:nvSpPr>
        <p:spPr>
          <a:xfrm>
            <a:off x="6060960" y="3614400"/>
            <a:ext cx="269280" cy="26892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46"/>
          <p:cNvSpPr/>
          <p:nvPr/>
        </p:nvSpPr>
        <p:spPr>
          <a:xfrm>
            <a:off x="7109640" y="3660120"/>
            <a:ext cx="354600" cy="17784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47"/>
          <p:cNvSpPr/>
          <p:nvPr/>
        </p:nvSpPr>
        <p:spPr>
          <a:xfrm rot="2160000">
            <a:off x="7692120" y="3567240"/>
            <a:ext cx="328320" cy="35460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0" name="CustomShape 48"/>
          <p:cNvSpPr/>
          <p:nvPr/>
        </p:nvSpPr>
        <p:spPr>
          <a:xfrm>
            <a:off x="3738600" y="3571560"/>
            <a:ext cx="291600" cy="35460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1" name="CustomShape 49"/>
          <p:cNvSpPr/>
          <p:nvPr/>
        </p:nvSpPr>
        <p:spPr>
          <a:xfrm>
            <a:off x="4286160" y="4223520"/>
            <a:ext cx="347400" cy="34740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2" name="CustomShape 50"/>
          <p:cNvSpPr/>
          <p:nvPr/>
        </p:nvSpPr>
        <p:spPr>
          <a:xfrm>
            <a:off x="3710520" y="4223520"/>
            <a:ext cx="347400" cy="34740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51"/>
          <p:cNvSpPr/>
          <p:nvPr/>
        </p:nvSpPr>
        <p:spPr>
          <a:xfrm>
            <a:off x="5433120" y="4223520"/>
            <a:ext cx="347400" cy="3474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4" name="CustomShape 52"/>
          <p:cNvSpPr/>
          <p:nvPr/>
        </p:nvSpPr>
        <p:spPr>
          <a:xfrm>
            <a:off x="4855680" y="4223520"/>
            <a:ext cx="347400" cy="3474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5" name="CustomShape 53"/>
          <p:cNvSpPr/>
          <p:nvPr/>
        </p:nvSpPr>
        <p:spPr>
          <a:xfrm>
            <a:off x="6021000" y="4216680"/>
            <a:ext cx="348840" cy="35460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6" name="CustomShape 54"/>
          <p:cNvSpPr/>
          <p:nvPr/>
        </p:nvSpPr>
        <p:spPr>
          <a:xfrm>
            <a:off x="6557400" y="4241160"/>
            <a:ext cx="326520" cy="32976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7" name="CustomShape 55"/>
          <p:cNvSpPr/>
          <p:nvPr/>
        </p:nvSpPr>
        <p:spPr>
          <a:xfrm>
            <a:off x="8231040" y="4216680"/>
            <a:ext cx="364320" cy="35460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8" name="CustomShape 56"/>
          <p:cNvSpPr/>
          <p:nvPr/>
        </p:nvSpPr>
        <p:spPr>
          <a:xfrm>
            <a:off x="7735320" y="4217400"/>
            <a:ext cx="284040" cy="35964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24" dur="indefinite" restart="never" nodeType="tmRoot">
          <p:childTnLst>
            <p:seq>
              <p:cTn id="5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B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711720" y="1422720"/>
            <a:ext cx="22269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711720" y="1935000"/>
            <a:ext cx="22269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711720" y="4249800"/>
            <a:ext cx="2226600" cy="2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711720" y="3039840"/>
            <a:ext cx="2226600" cy="12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34" name="CustomShape 6"/>
          <p:cNvSpPr/>
          <p:nvPr/>
        </p:nvSpPr>
        <p:spPr>
          <a:xfrm rot="10800000">
            <a:off x="8206920" y="10151640"/>
            <a:ext cx="149400" cy="477360"/>
          </a:xfrm>
          <a:custGeom>
            <a:avLst/>
            <a:gdLst/>
            <a:ah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5" name="CustomShape 7"/>
          <p:cNvSpPr/>
          <p:nvPr/>
        </p:nvSpPr>
        <p:spPr>
          <a:xfrm>
            <a:off x="6472440" y="3485880"/>
            <a:ext cx="366480" cy="365760"/>
          </a:xfrm>
          <a:custGeom>
            <a:avLst/>
            <a:gdLst/>
            <a:ah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6" name="CustomShape 8"/>
          <p:cNvSpPr/>
          <p:nvPr/>
        </p:nvSpPr>
        <p:spPr>
          <a:xfrm rot="16200000">
            <a:off x="3610080" y="2750040"/>
            <a:ext cx="306360" cy="366480"/>
          </a:xfrm>
          <a:custGeom>
            <a:avLst/>
            <a:gdLst/>
            <a:ah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7" name="CustomShape 9"/>
          <p:cNvSpPr/>
          <p:nvPr/>
        </p:nvSpPr>
        <p:spPr>
          <a:xfrm>
            <a:off x="7202520" y="2726640"/>
            <a:ext cx="335880" cy="402840"/>
          </a:xfrm>
          <a:custGeom>
            <a:avLst/>
            <a:gdLst/>
            <a:ah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10"/>
          <p:cNvSpPr/>
          <p:nvPr/>
        </p:nvSpPr>
        <p:spPr>
          <a:xfrm>
            <a:off x="7644600" y="3526560"/>
            <a:ext cx="353520" cy="284400"/>
          </a:xfrm>
          <a:custGeom>
            <a:avLst/>
            <a:gdLst/>
            <a:ah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11"/>
          <p:cNvSpPr/>
          <p:nvPr/>
        </p:nvSpPr>
        <p:spPr>
          <a:xfrm>
            <a:off x="7747920" y="2750040"/>
            <a:ext cx="356040" cy="35604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0" name="CustomShape 12"/>
          <p:cNvSpPr/>
          <p:nvPr/>
        </p:nvSpPr>
        <p:spPr>
          <a:xfrm>
            <a:off x="8271720" y="4162320"/>
            <a:ext cx="371160" cy="397080"/>
          </a:xfrm>
          <a:custGeom>
            <a:avLst/>
            <a:gdLst/>
            <a:ahLst/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1" name="CustomShape 13"/>
          <p:cNvSpPr/>
          <p:nvPr/>
        </p:nvSpPr>
        <p:spPr>
          <a:xfrm>
            <a:off x="8254080" y="2047320"/>
            <a:ext cx="406800" cy="296640"/>
          </a:xfrm>
          <a:custGeom>
            <a:avLst/>
            <a:gdLst/>
            <a:ah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7187400" y="4163040"/>
            <a:ext cx="390240" cy="395280"/>
          </a:xfrm>
          <a:custGeom>
            <a:avLst/>
            <a:gdLst/>
            <a:ah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3" name="CustomShape 15"/>
          <p:cNvSpPr/>
          <p:nvPr/>
        </p:nvSpPr>
        <p:spPr>
          <a:xfrm rot="9900000">
            <a:off x="7722000" y="1272600"/>
            <a:ext cx="401760" cy="340560"/>
          </a:xfrm>
          <a:custGeom>
            <a:avLst/>
            <a:gd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16"/>
          <p:cNvSpPr/>
          <p:nvPr/>
        </p:nvSpPr>
        <p:spPr>
          <a:xfrm>
            <a:off x="3530880" y="3469320"/>
            <a:ext cx="398880" cy="3988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17"/>
          <p:cNvSpPr/>
          <p:nvPr/>
        </p:nvSpPr>
        <p:spPr>
          <a:xfrm>
            <a:off x="6704640" y="2749320"/>
            <a:ext cx="288000" cy="357840"/>
          </a:xfrm>
          <a:custGeom>
            <a:avLst/>
            <a:gdLst/>
            <a:ahLst/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CustomShape 18"/>
          <p:cNvSpPr/>
          <p:nvPr/>
        </p:nvSpPr>
        <p:spPr>
          <a:xfrm>
            <a:off x="4175640" y="3499560"/>
            <a:ext cx="406080" cy="33876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7" name="CustomShape 19"/>
          <p:cNvSpPr/>
          <p:nvPr/>
        </p:nvSpPr>
        <p:spPr>
          <a:xfrm>
            <a:off x="6388560" y="1280520"/>
            <a:ext cx="419760" cy="3211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8" name="CustomShape 20"/>
          <p:cNvSpPr/>
          <p:nvPr/>
        </p:nvSpPr>
        <p:spPr>
          <a:xfrm>
            <a:off x="7049520" y="1257120"/>
            <a:ext cx="426600" cy="367560"/>
          </a:xfrm>
          <a:custGeom>
            <a:avLst/>
            <a:gd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9" name="CustomShape 21"/>
          <p:cNvSpPr/>
          <p:nvPr/>
        </p:nvSpPr>
        <p:spPr>
          <a:xfrm>
            <a:off x="8360640" y="1226520"/>
            <a:ext cx="193680" cy="428760"/>
          </a:xfrm>
          <a:custGeom>
            <a:avLst/>
            <a:gdLst/>
            <a:ah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0" name="CustomShape 22"/>
          <p:cNvSpPr/>
          <p:nvPr/>
        </p:nvSpPr>
        <p:spPr>
          <a:xfrm>
            <a:off x="4827960" y="3529440"/>
            <a:ext cx="426600" cy="278640"/>
          </a:xfrm>
          <a:custGeom>
            <a:avLst/>
            <a:gdLst/>
            <a:ah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1" name="CustomShape 23"/>
          <p:cNvSpPr/>
          <p:nvPr/>
        </p:nvSpPr>
        <p:spPr>
          <a:xfrm>
            <a:off x="4156200" y="2826720"/>
            <a:ext cx="427320" cy="2030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2" name="CustomShape 24"/>
          <p:cNvSpPr/>
          <p:nvPr/>
        </p:nvSpPr>
        <p:spPr>
          <a:xfrm>
            <a:off x="4793400" y="2826720"/>
            <a:ext cx="427320" cy="2030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3" name="CustomShape 25"/>
          <p:cNvSpPr/>
          <p:nvPr/>
        </p:nvSpPr>
        <p:spPr>
          <a:xfrm>
            <a:off x="5430600" y="2826720"/>
            <a:ext cx="427320" cy="2030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4" name="CustomShape 26"/>
          <p:cNvSpPr/>
          <p:nvPr/>
        </p:nvSpPr>
        <p:spPr>
          <a:xfrm>
            <a:off x="6067440" y="2826720"/>
            <a:ext cx="427320" cy="2030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5" name="CustomShape 27"/>
          <p:cNvSpPr/>
          <p:nvPr/>
        </p:nvSpPr>
        <p:spPr>
          <a:xfrm rot="8100000">
            <a:off x="8317800" y="2786760"/>
            <a:ext cx="287640" cy="28764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6" name="CustomShape 28"/>
          <p:cNvSpPr/>
          <p:nvPr/>
        </p:nvSpPr>
        <p:spPr>
          <a:xfrm>
            <a:off x="4603320" y="1979640"/>
            <a:ext cx="428040" cy="431640"/>
          </a:xfrm>
          <a:custGeom>
            <a:avLst/>
            <a:gdLst/>
            <a:ah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29"/>
          <p:cNvSpPr/>
          <p:nvPr/>
        </p:nvSpPr>
        <p:spPr>
          <a:xfrm>
            <a:off x="5277240" y="1979280"/>
            <a:ext cx="335160" cy="432360"/>
          </a:xfrm>
          <a:custGeom>
            <a:avLst/>
            <a:gdLst/>
            <a:ah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8" name="CustomShape 30"/>
          <p:cNvSpPr/>
          <p:nvPr/>
        </p:nvSpPr>
        <p:spPr>
          <a:xfrm>
            <a:off x="5770800" y="1252440"/>
            <a:ext cx="376920" cy="37692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9" name="CustomShape 31"/>
          <p:cNvSpPr/>
          <p:nvPr/>
        </p:nvSpPr>
        <p:spPr>
          <a:xfrm>
            <a:off x="7782840" y="4185000"/>
            <a:ext cx="283680" cy="351720"/>
          </a:xfrm>
          <a:custGeom>
            <a:avLst/>
            <a:gdLst/>
            <a:ah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0" name="CustomShape 32"/>
          <p:cNvSpPr/>
          <p:nvPr/>
        </p:nvSpPr>
        <p:spPr>
          <a:xfrm>
            <a:off x="3528000" y="4223520"/>
            <a:ext cx="470880" cy="27468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1" name="CustomShape 33"/>
          <p:cNvSpPr/>
          <p:nvPr/>
        </p:nvSpPr>
        <p:spPr>
          <a:xfrm>
            <a:off x="6633360" y="4184640"/>
            <a:ext cx="348840" cy="352080"/>
          </a:xfrm>
          <a:custGeom>
            <a:avLst/>
            <a:gdLst/>
            <a:ah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2" name="CustomShape 34"/>
          <p:cNvSpPr/>
          <p:nvPr/>
        </p:nvSpPr>
        <p:spPr>
          <a:xfrm>
            <a:off x="4736160" y="4206960"/>
            <a:ext cx="480600" cy="307800"/>
          </a:xfrm>
          <a:custGeom>
            <a:avLst/>
            <a:gdLst/>
            <a:ah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3" name="CustomShape 35"/>
          <p:cNvSpPr/>
          <p:nvPr/>
        </p:nvSpPr>
        <p:spPr>
          <a:xfrm>
            <a:off x="5421960" y="4162680"/>
            <a:ext cx="401760" cy="396360"/>
          </a:xfrm>
          <a:custGeom>
            <a:avLst/>
            <a:gdLst/>
            <a:ah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4" name="CustomShape 36"/>
          <p:cNvSpPr/>
          <p:nvPr/>
        </p:nvSpPr>
        <p:spPr>
          <a:xfrm rot="18900000">
            <a:off x="4200480" y="4194720"/>
            <a:ext cx="327240" cy="332280"/>
          </a:xfrm>
          <a:custGeom>
            <a:avLst/>
            <a:gdLst/>
            <a:ah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5" name="CustomShape 37"/>
          <p:cNvSpPr/>
          <p:nvPr/>
        </p:nvSpPr>
        <p:spPr>
          <a:xfrm>
            <a:off x="6028920" y="4159800"/>
            <a:ext cx="399240" cy="401760"/>
          </a:xfrm>
          <a:custGeom>
            <a:avLst/>
            <a:gdLst/>
            <a:ah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6" name="CustomShape 38"/>
          <p:cNvSpPr/>
          <p:nvPr/>
        </p:nvSpPr>
        <p:spPr>
          <a:xfrm>
            <a:off x="3677760" y="1211400"/>
            <a:ext cx="171000" cy="459360"/>
          </a:xfrm>
          <a:custGeom>
            <a:avLst/>
            <a:gdLst/>
            <a:ah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7" name="CustomShape 39"/>
          <p:cNvSpPr/>
          <p:nvPr/>
        </p:nvSpPr>
        <p:spPr>
          <a:xfrm rot="10800000">
            <a:off x="7351560" y="8207640"/>
            <a:ext cx="214560" cy="463680"/>
          </a:xfrm>
          <a:custGeom>
            <a:avLst/>
            <a:gdLst/>
            <a:ah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40"/>
          <p:cNvSpPr/>
          <p:nvPr/>
        </p:nvSpPr>
        <p:spPr>
          <a:xfrm>
            <a:off x="4545720" y="1274040"/>
            <a:ext cx="351000" cy="361080"/>
          </a:xfrm>
          <a:custGeom>
            <a:avLst/>
            <a:gdLst/>
            <a:ah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9" name="CustomShape 41"/>
          <p:cNvSpPr/>
          <p:nvPr/>
        </p:nvSpPr>
        <p:spPr>
          <a:xfrm>
            <a:off x="5161320" y="1247400"/>
            <a:ext cx="368280" cy="376560"/>
          </a:xfrm>
          <a:custGeom>
            <a:avLst/>
            <a:gdLst/>
            <a:ah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0" name="CustomShape 42"/>
          <p:cNvSpPr/>
          <p:nvPr/>
        </p:nvSpPr>
        <p:spPr>
          <a:xfrm>
            <a:off x="5857920" y="2021760"/>
            <a:ext cx="351360" cy="347400"/>
          </a:xfrm>
          <a:custGeom>
            <a:avLst/>
            <a:gdLst/>
            <a:ah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43"/>
          <p:cNvSpPr/>
          <p:nvPr/>
        </p:nvSpPr>
        <p:spPr>
          <a:xfrm>
            <a:off x="4117320" y="2021040"/>
            <a:ext cx="240120" cy="349200"/>
          </a:xfrm>
          <a:custGeom>
            <a:avLst/>
            <a:gdLst/>
            <a:ah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2" name="CustomShape 44"/>
          <p:cNvSpPr/>
          <p:nvPr/>
        </p:nvSpPr>
        <p:spPr>
          <a:xfrm>
            <a:off x="6455160" y="2021040"/>
            <a:ext cx="314640" cy="349200"/>
          </a:xfrm>
          <a:custGeom>
            <a:avLst/>
            <a:gdLst/>
            <a:ah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45"/>
          <p:cNvSpPr/>
          <p:nvPr/>
        </p:nvSpPr>
        <p:spPr>
          <a:xfrm>
            <a:off x="7662960" y="2018520"/>
            <a:ext cx="345600" cy="354240"/>
          </a:xfrm>
          <a:custGeom>
            <a:avLst/>
            <a:gdLst/>
            <a:ahLst/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4" name="CustomShape 46"/>
          <p:cNvSpPr/>
          <p:nvPr/>
        </p:nvSpPr>
        <p:spPr>
          <a:xfrm>
            <a:off x="8244360" y="3525120"/>
            <a:ext cx="426240" cy="286920"/>
          </a:xfrm>
          <a:custGeom>
            <a:avLst/>
            <a:gdLst/>
            <a:ah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47"/>
          <p:cNvSpPr/>
          <p:nvPr/>
        </p:nvSpPr>
        <p:spPr>
          <a:xfrm>
            <a:off x="3655080" y="1926360"/>
            <a:ext cx="216720" cy="538560"/>
          </a:xfrm>
          <a:custGeom>
            <a:avLst/>
            <a:gdLst/>
            <a:ah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6" name="CustomShape 48"/>
          <p:cNvSpPr/>
          <p:nvPr/>
        </p:nvSpPr>
        <p:spPr>
          <a:xfrm>
            <a:off x="7015680" y="2037600"/>
            <a:ext cx="401400" cy="316080"/>
          </a:xfrm>
          <a:custGeom>
            <a:avLst/>
            <a:gdLst/>
            <a:ah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7" name="CustomShape 49"/>
          <p:cNvSpPr/>
          <p:nvPr/>
        </p:nvSpPr>
        <p:spPr>
          <a:xfrm>
            <a:off x="5500800" y="3502440"/>
            <a:ext cx="329400" cy="3322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8" name="CustomShape 50"/>
          <p:cNvSpPr/>
          <p:nvPr/>
        </p:nvSpPr>
        <p:spPr>
          <a:xfrm>
            <a:off x="7084800" y="3479760"/>
            <a:ext cx="313560" cy="378360"/>
          </a:xfrm>
          <a:custGeom>
            <a:avLst/>
            <a:gdLst/>
            <a:ah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26" dur="indefinite" restart="never" nodeType="tmRoot">
          <p:childTnLst>
            <p:seq>
              <p:cTn id="5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C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80" name="CustomShape 2"/>
          <p:cNvSpPr/>
          <p:nvPr/>
        </p:nvSpPr>
        <p:spPr>
          <a:xfrm>
            <a:off x="711720" y="1422720"/>
            <a:ext cx="22269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81" name="CustomShape 3"/>
          <p:cNvSpPr/>
          <p:nvPr/>
        </p:nvSpPr>
        <p:spPr>
          <a:xfrm>
            <a:off x="711720" y="1935000"/>
            <a:ext cx="22269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82" name="CustomShape 4"/>
          <p:cNvSpPr/>
          <p:nvPr/>
        </p:nvSpPr>
        <p:spPr>
          <a:xfrm>
            <a:off x="711720" y="4249800"/>
            <a:ext cx="2226600" cy="2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83" name="CustomShape 5"/>
          <p:cNvSpPr/>
          <p:nvPr/>
        </p:nvSpPr>
        <p:spPr>
          <a:xfrm>
            <a:off x="711720" y="3039840"/>
            <a:ext cx="2226600" cy="12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84" name="CustomShape 6"/>
          <p:cNvSpPr/>
          <p:nvPr/>
        </p:nvSpPr>
        <p:spPr>
          <a:xfrm>
            <a:off x="3706920" y="1353240"/>
            <a:ext cx="354960" cy="35460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7"/>
          <p:cNvSpPr/>
          <p:nvPr/>
        </p:nvSpPr>
        <p:spPr>
          <a:xfrm>
            <a:off x="4282560" y="1383480"/>
            <a:ext cx="354600" cy="29448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6" name="CustomShape 8"/>
          <p:cNvSpPr/>
          <p:nvPr/>
        </p:nvSpPr>
        <p:spPr>
          <a:xfrm>
            <a:off x="5449680" y="1373400"/>
            <a:ext cx="314640" cy="31464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7" name="CustomShape 9"/>
          <p:cNvSpPr/>
          <p:nvPr/>
        </p:nvSpPr>
        <p:spPr>
          <a:xfrm>
            <a:off x="4852080" y="1381320"/>
            <a:ext cx="354600" cy="29844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10"/>
          <p:cNvSpPr/>
          <p:nvPr/>
        </p:nvSpPr>
        <p:spPr>
          <a:xfrm rot="18900000">
            <a:off x="6020280" y="2076840"/>
            <a:ext cx="343080" cy="29196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9" name="CustomShape 11"/>
          <p:cNvSpPr/>
          <p:nvPr/>
        </p:nvSpPr>
        <p:spPr>
          <a:xfrm>
            <a:off x="6513120" y="1376280"/>
            <a:ext cx="415440" cy="30888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0" name="CustomShape 12"/>
          <p:cNvSpPr/>
          <p:nvPr/>
        </p:nvSpPr>
        <p:spPr>
          <a:xfrm>
            <a:off x="7679520" y="1441080"/>
            <a:ext cx="354600" cy="17892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13"/>
          <p:cNvSpPr/>
          <p:nvPr/>
        </p:nvSpPr>
        <p:spPr>
          <a:xfrm>
            <a:off x="6066000" y="1368000"/>
            <a:ext cx="258840" cy="32508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14"/>
          <p:cNvSpPr/>
          <p:nvPr/>
        </p:nvSpPr>
        <p:spPr>
          <a:xfrm>
            <a:off x="7124400" y="1368720"/>
            <a:ext cx="325440" cy="32364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15"/>
          <p:cNvSpPr/>
          <p:nvPr/>
        </p:nvSpPr>
        <p:spPr>
          <a:xfrm>
            <a:off x="8293320" y="1404720"/>
            <a:ext cx="187920" cy="25200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94" name="Group 16"/>
          <p:cNvGrpSpPr/>
          <p:nvPr/>
        </p:nvGrpSpPr>
        <p:grpSpPr>
          <a:xfrm>
            <a:off x="6597360" y="2045520"/>
            <a:ext cx="231480" cy="390240"/>
            <a:chOff x="6597360" y="2045520"/>
            <a:chExt cx="231480" cy="390240"/>
          </a:xfrm>
        </p:grpSpPr>
        <p:sp>
          <p:nvSpPr>
            <p:cNvPr id="1595" name="CustomShape 17"/>
            <p:cNvSpPr/>
            <p:nvPr/>
          </p:nvSpPr>
          <p:spPr>
            <a:xfrm>
              <a:off x="6660360" y="2045520"/>
              <a:ext cx="16848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6" name="CustomShape 18"/>
            <p:cNvSpPr/>
            <p:nvPr/>
          </p:nvSpPr>
          <p:spPr>
            <a:xfrm rot="21255600">
              <a:off x="6620400" y="2117880"/>
              <a:ext cx="16848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7" name="CustomShape 19"/>
            <p:cNvSpPr/>
            <p:nvPr/>
          </p:nvSpPr>
          <p:spPr>
            <a:xfrm rot="20640000">
              <a:off x="6609240" y="2205360"/>
              <a:ext cx="16812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8" name="CustomShape 20"/>
            <p:cNvSpPr/>
            <p:nvPr/>
          </p:nvSpPr>
          <p:spPr>
            <a:xfrm rot="19642200">
              <a:off x="6630120" y="2287800"/>
              <a:ext cx="168120" cy="1112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9" name="CustomShape 21"/>
          <p:cNvSpPr/>
          <p:nvPr/>
        </p:nvSpPr>
        <p:spPr>
          <a:xfrm>
            <a:off x="7232040" y="2045520"/>
            <a:ext cx="110160" cy="35460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22"/>
          <p:cNvSpPr/>
          <p:nvPr/>
        </p:nvSpPr>
        <p:spPr>
          <a:xfrm>
            <a:off x="4861440" y="2037240"/>
            <a:ext cx="335520" cy="37152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23"/>
          <p:cNvSpPr/>
          <p:nvPr/>
        </p:nvSpPr>
        <p:spPr>
          <a:xfrm>
            <a:off x="5430600" y="2045520"/>
            <a:ext cx="352800" cy="35460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02" name="Group 24"/>
          <p:cNvGrpSpPr/>
          <p:nvPr/>
        </p:nvGrpSpPr>
        <p:grpSpPr>
          <a:xfrm>
            <a:off x="4291920" y="2010960"/>
            <a:ext cx="349920" cy="397800"/>
            <a:chOff x="4291920" y="2010960"/>
            <a:chExt cx="349920" cy="397800"/>
          </a:xfrm>
        </p:grpSpPr>
        <p:sp>
          <p:nvSpPr>
            <p:cNvPr id="1603" name="CustomShape 25"/>
            <p:cNvSpPr/>
            <p:nvPr/>
          </p:nvSpPr>
          <p:spPr>
            <a:xfrm>
              <a:off x="4291920" y="2037240"/>
              <a:ext cx="335520" cy="37152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4" name="CustomShape 26"/>
            <p:cNvSpPr/>
            <p:nvPr/>
          </p:nvSpPr>
          <p:spPr>
            <a:xfrm rot="18100800">
              <a:off x="4413600" y="2021760"/>
              <a:ext cx="162360" cy="24444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5" name="CustomShape 27"/>
          <p:cNvSpPr/>
          <p:nvPr/>
        </p:nvSpPr>
        <p:spPr>
          <a:xfrm>
            <a:off x="3734280" y="2057400"/>
            <a:ext cx="300240" cy="33048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6" name="CustomShape 28"/>
          <p:cNvSpPr/>
          <p:nvPr/>
        </p:nvSpPr>
        <p:spPr>
          <a:xfrm>
            <a:off x="7673040" y="2045520"/>
            <a:ext cx="367920" cy="35460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7" name="CustomShape 29"/>
          <p:cNvSpPr/>
          <p:nvPr/>
        </p:nvSpPr>
        <p:spPr>
          <a:xfrm>
            <a:off x="3760560" y="2821320"/>
            <a:ext cx="247680" cy="35460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8" name="CustomShape 30"/>
          <p:cNvSpPr/>
          <p:nvPr/>
        </p:nvSpPr>
        <p:spPr>
          <a:xfrm>
            <a:off x="8210160" y="2045520"/>
            <a:ext cx="354600" cy="3546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9" name="CustomShape 31"/>
          <p:cNvSpPr/>
          <p:nvPr/>
        </p:nvSpPr>
        <p:spPr>
          <a:xfrm>
            <a:off x="4303080" y="2821320"/>
            <a:ext cx="313200" cy="35460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0" name="CustomShape 32"/>
          <p:cNvSpPr/>
          <p:nvPr/>
        </p:nvSpPr>
        <p:spPr>
          <a:xfrm>
            <a:off x="6027840" y="2833200"/>
            <a:ext cx="335160" cy="32868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1" name="CustomShape 33"/>
          <p:cNvSpPr/>
          <p:nvPr/>
        </p:nvSpPr>
        <p:spPr>
          <a:xfrm>
            <a:off x="5440320" y="2858760"/>
            <a:ext cx="332640" cy="27972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2" name="CustomShape 34"/>
          <p:cNvSpPr/>
          <p:nvPr/>
        </p:nvSpPr>
        <p:spPr>
          <a:xfrm>
            <a:off x="4862880" y="2833920"/>
            <a:ext cx="332640" cy="32976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3" name="CustomShape 35"/>
          <p:cNvSpPr/>
          <p:nvPr/>
        </p:nvSpPr>
        <p:spPr>
          <a:xfrm rot="2941800">
            <a:off x="6566760" y="2830320"/>
            <a:ext cx="308880" cy="32904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4" name="CustomShape 36"/>
          <p:cNvSpPr/>
          <p:nvPr/>
        </p:nvSpPr>
        <p:spPr>
          <a:xfrm flipH="1" rot="18924600">
            <a:off x="4971960" y="3531960"/>
            <a:ext cx="108360" cy="42660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5" name="CustomShape 37"/>
          <p:cNvSpPr/>
          <p:nvPr/>
        </p:nvSpPr>
        <p:spPr>
          <a:xfrm>
            <a:off x="8276760" y="2821320"/>
            <a:ext cx="221040" cy="35460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6" name="CustomShape 38"/>
          <p:cNvSpPr/>
          <p:nvPr/>
        </p:nvSpPr>
        <p:spPr>
          <a:xfrm>
            <a:off x="7109640" y="2821320"/>
            <a:ext cx="354600" cy="3546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39"/>
          <p:cNvSpPr/>
          <p:nvPr/>
        </p:nvSpPr>
        <p:spPr>
          <a:xfrm>
            <a:off x="7679880" y="2821320"/>
            <a:ext cx="354240" cy="35460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40"/>
          <p:cNvSpPr/>
          <p:nvPr/>
        </p:nvSpPr>
        <p:spPr>
          <a:xfrm rot="10800000">
            <a:off x="8928720" y="8602560"/>
            <a:ext cx="326520" cy="35460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1"/>
          <p:cNvSpPr/>
          <p:nvPr/>
        </p:nvSpPr>
        <p:spPr>
          <a:xfrm rot="10800000">
            <a:off x="9558000" y="8451000"/>
            <a:ext cx="212040" cy="34848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42"/>
          <p:cNvSpPr/>
          <p:nvPr/>
        </p:nvSpPr>
        <p:spPr>
          <a:xfrm>
            <a:off x="5437800" y="3655080"/>
            <a:ext cx="338400" cy="18720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43"/>
          <p:cNvSpPr/>
          <p:nvPr/>
        </p:nvSpPr>
        <p:spPr>
          <a:xfrm>
            <a:off x="8212680" y="3588480"/>
            <a:ext cx="349560" cy="35028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44"/>
          <p:cNvSpPr/>
          <p:nvPr/>
        </p:nvSpPr>
        <p:spPr>
          <a:xfrm flipH="1" rot="16200000">
            <a:off x="7112520" y="4218840"/>
            <a:ext cx="362520" cy="34128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45"/>
          <p:cNvSpPr/>
          <p:nvPr/>
        </p:nvSpPr>
        <p:spPr>
          <a:xfrm>
            <a:off x="6060960" y="3614400"/>
            <a:ext cx="269280" cy="26892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4" name="CustomShape 46"/>
          <p:cNvSpPr/>
          <p:nvPr/>
        </p:nvSpPr>
        <p:spPr>
          <a:xfrm>
            <a:off x="7109640" y="3660120"/>
            <a:ext cx="354600" cy="17784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47"/>
          <p:cNvSpPr/>
          <p:nvPr/>
        </p:nvSpPr>
        <p:spPr>
          <a:xfrm rot="2160000">
            <a:off x="7692120" y="3567240"/>
            <a:ext cx="328320" cy="35460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48"/>
          <p:cNvSpPr/>
          <p:nvPr/>
        </p:nvSpPr>
        <p:spPr>
          <a:xfrm>
            <a:off x="3738600" y="3571560"/>
            <a:ext cx="291600" cy="35460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7" name="CustomShape 49"/>
          <p:cNvSpPr/>
          <p:nvPr/>
        </p:nvSpPr>
        <p:spPr>
          <a:xfrm>
            <a:off x="4286160" y="4223520"/>
            <a:ext cx="347400" cy="34740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8" name="CustomShape 50"/>
          <p:cNvSpPr/>
          <p:nvPr/>
        </p:nvSpPr>
        <p:spPr>
          <a:xfrm>
            <a:off x="3710520" y="4223520"/>
            <a:ext cx="347400" cy="34740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9" name="CustomShape 51"/>
          <p:cNvSpPr/>
          <p:nvPr/>
        </p:nvSpPr>
        <p:spPr>
          <a:xfrm>
            <a:off x="5433120" y="4223520"/>
            <a:ext cx="347400" cy="3474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0" name="CustomShape 52"/>
          <p:cNvSpPr/>
          <p:nvPr/>
        </p:nvSpPr>
        <p:spPr>
          <a:xfrm>
            <a:off x="4855680" y="4223520"/>
            <a:ext cx="347400" cy="3474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1" name="CustomShape 53"/>
          <p:cNvSpPr/>
          <p:nvPr/>
        </p:nvSpPr>
        <p:spPr>
          <a:xfrm>
            <a:off x="6021000" y="4216680"/>
            <a:ext cx="348840" cy="35460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54"/>
          <p:cNvSpPr/>
          <p:nvPr/>
        </p:nvSpPr>
        <p:spPr>
          <a:xfrm>
            <a:off x="6557400" y="4241160"/>
            <a:ext cx="326520" cy="32976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55"/>
          <p:cNvSpPr/>
          <p:nvPr/>
        </p:nvSpPr>
        <p:spPr>
          <a:xfrm>
            <a:off x="8231040" y="4216680"/>
            <a:ext cx="364320" cy="35460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4" name="CustomShape 56"/>
          <p:cNvSpPr/>
          <p:nvPr/>
        </p:nvSpPr>
        <p:spPr>
          <a:xfrm>
            <a:off x="7735320" y="4217400"/>
            <a:ext cx="284040" cy="35964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28" dur="indefinite" restart="never" nodeType="tmRoot">
          <p:childTnLst>
            <p:seq>
              <p:cTn id="5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2627640" y="2555280"/>
            <a:ext cx="388296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Kajian Teori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56" name="Group 2"/>
          <p:cNvGrpSpPr/>
          <p:nvPr/>
        </p:nvGrpSpPr>
        <p:grpSpPr>
          <a:xfrm>
            <a:off x="4251600" y="1461240"/>
            <a:ext cx="643680" cy="643680"/>
            <a:chOff x="4251600" y="1461240"/>
            <a:chExt cx="643680" cy="643680"/>
          </a:xfrm>
        </p:grpSpPr>
        <p:sp>
          <p:nvSpPr>
            <p:cNvPr id="757" name="CustomShape 3"/>
            <p:cNvSpPr/>
            <p:nvPr/>
          </p:nvSpPr>
          <p:spPr>
            <a:xfrm rot="16200000">
              <a:off x="4537080" y="174708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4"/>
            <p:cNvSpPr/>
            <p:nvPr/>
          </p:nvSpPr>
          <p:spPr>
            <a:xfrm rot="16200000">
              <a:off x="4537080" y="117576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9" name="CustomShape 5"/>
            <p:cNvSpPr/>
            <p:nvPr/>
          </p:nvSpPr>
          <p:spPr>
            <a:xfrm>
              <a:off x="4251600" y="152532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CustomShape 6"/>
            <p:cNvSpPr/>
            <p:nvPr/>
          </p:nvSpPr>
          <p:spPr>
            <a:xfrm rot="16200000">
              <a:off x="4529520" y="172044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1" name="CustomShape 7"/>
            <p:cNvSpPr/>
            <p:nvPr/>
          </p:nvSpPr>
          <p:spPr>
            <a:xfrm rot="16200000">
              <a:off x="4529520" y="153000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2" name="CustomShape 8"/>
            <p:cNvSpPr/>
            <p:nvPr/>
          </p:nvSpPr>
          <p:spPr>
            <a:xfrm>
              <a:off x="4680000" y="164628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3" name="CustomShape 9"/>
            <p:cNvSpPr/>
            <p:nvPr/>
          </p:nvSpPr>
          <p:spPr>
            <a:xfrm>
              <a:off x="4822920" y="152964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4" name="CustomShape 10"/>
            <p:cNvSpPr/>
            <p:nvPr/>
          </p:nvSpPr>
          <p:spPr>
            <a:xfrm>
              <a:off x="4407840" y="153360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298" dur="indefinite" restart="never" nodeType="tmRoot">
          <p:childTnLst>
            <p:seq>
              <p:cTn id="299" dur="indefinite" nodeType="mainSeq">
                <p:childTnLst>
                  <p:par>
                    <p:cTn id="300" fill="hold">
                      <p:stCondLst>
                        <p:cond delay="0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06" dur="10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0" dur="1000" fill="hold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1000" fill="hold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12" dur="1000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Kajian Teori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66" name="Group 2"/>
          <p:cNvGrpSpPr/>
          <p:nvPr/>
        </p:nvGrpSpPr>
        <p:grpSpPr>
          <a:xfrm>
            <a:off x="3923640" y="3412080"/>
            <a:ext cx="1492560" cy="1492560"/>
            <a:chOff x="3923640" y="3412080"/>
            <a:chExt cx="1492560" cy="1492560"/>
          </a:xfrm>
        </p:grpSpPr>
        <p:sp>
          <p:nvSpPr>
            <p:cNvPr id="767" name="CustomShape 3"/>
            <p:cNvSpPr/>
            <p:nvPr/>
          </p:nvSpPr>
          <p:spPr>
            <a:xfrm rot="11700000">
              <a:off x="4060440" y="3548880"/>
              <a:ext cx="1218600" cy="121860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8" name="CustomShape 4"/>
            <p:cNvSpPr/>
            <p:nvPr/>
          </p:nvSpPr>
          <p:spPr>
            <a:xfrm>
              <a:off x="4536000" y="3985560"/>
              <a:ext cx="317160" cy="29664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69" name="Group 5"/>
          <p:cNvGrpSpPr/>
          <p:nvPr/>
        </p:nvGrpSpPr>
        <p:grpSpPr>
          <a:xfrm>
            <a:off x="3488400" y="1203480"/>
            <a:ext cx="1218600" cy="1218600"/>
            <a:chOff x="3488400" y="1203480"/>
            <a:chExt cx="1218600" cy="1218600"/>
          </a:xfrm>
        </p:grpSpPr>
        <p:sp>
          <p:nvSpPr>
            <p:cNvPr id="770" name="CustomShape 6"/>
            <p:cNvSpPr/>
            <p:nvPr/>
          </p:nvSpPr>
          <p:spPr>
            <a:xfrm>
              <a:off x="3488400" y="1203480"/>
              <a:ext cx="1218600" cy="121860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1" name="CustomShape 7"/>
            <p:cNvSpPr/>
            <p:nvPr/>
          </p:nvSpPr>
          <p:spPr>
            <a:xfrm rot="2700000">
              <a:off x="3970080" y="1639800"/>
              <a:ext cx="239040" cy="43272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72" name="Group 8"/>
          <p:cNvGrpSpPr/>
          <p:nvPr/>
        </p:nvGrpSpPr>
        <p:grpSpPr>
          <a:xfrm>
            <a:off x="4352760" y="2394360"/>
            <a:ext cx="1218600" cy="1218600"/>
            <a:chOff x="4352760" y="2394360"/>
            <a:chExt cx="1218600" cy="1218600"/>
          </a:xfrm>
        </p:grpSpPr>
        <p:sp>
          <p:nvSpPr>
            <p:cNvPr id="773" name="CustomShape 9"/>
            <p:cNvSpPr/>
            <p:nvPr/>
          </p:nvSpPr>
          <p:spPr>
            <a:xfrm>
              <a:off x="4352760" y="2394360"/>
              <a:ext cx="1218600" cy="121860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4" name="CustomShape 10"/>
            <p:cNvSpPr/>
            <p:nvPr/>
          </p:nvSpPr>
          <p:spPr>
            <a:xfrm rot="16200000">
              <a:off x="4782240" y="2831040"/>
              <a:ext cx="349200" cy="378720"/>
            </a:xfrm>
            <a:custGeom>
              <a:avLst/>
              <a:gdLst/>
              <a:ah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75" name="Group 11"/>
          <p:cNvGrpSpPr/>
          <p:nvPr/>
        </p:nvGrpSpPr>
        <p:grpSpPr>
          <a:xfrm>
            <a:off x="3080880" y="2195280"/>
            <a:ext cx="1492560" cy="1492560"/>
            <a:chOff x="3080880" y="2195280"/>
            <a:chExt cx="1492560" cy="1492560"/>
          </a:xfrm>
        </p:grpSpPr>
        <p:sp>
          <p:nvSpPr>
            <p:cNvPr id="776" name="CustomShape 12"/>
            <p:cNvSpPr/>
            <p:nvPr/>
          </p:nvSpPr>
          <p:spPr>
            <a:xfrm rot="11700000">
              <a:off x="3217680" y="2332080"/>
              <a:ext cx="1218600" cy="121860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7" name="CustomShape 13"/>
            <p:cNvSpPr/>
            <p:nvPr/>
          </p:nvSpPr>
          <p:spPr>
            <a:xfrm>
              <a:off x="3636000" y="2808000"/>
              <a:ext cx="354600" cy="35748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8" name="CustomShape 14"/>
          <p:cNvSpPr/>
          <p:nvPr/>
        </p:nvSpPr>
        <p:spPr>
          <a:xfrm>
            <a:off x="144000" y="2760840"/>
            <a:ext cx="292824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Telepon seluler dengan mikroprosesor,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memori, layar, dan modem bawaan;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komputer pribadi genggam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779" name="CustomShape 15"/>
          <p:cNvSpPr/>
          <p:nvPr/>
        </p:nvSpPr>
        <p:spPr>
          <a:xfrm>
            <a:off x="144000" y="2543760"/>
            <a:ext cx="29282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Smartphone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0" name="CustomShape 16"/>
          <p:cNvSpPr/>
          <p:nvPr/>
        </p:nvSpPr>
        <p:spPr>
          <a:xfrm>
            <a:off x="936000" y="3942360"/>
            <a:ext cx="298260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Ilmu tentang logika, mengenai bentuk,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susunan, besaran, dan konsep-konsep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yang berhubungan satu sama lain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781" name="CustomShape 17"/>
          <p:cNvSpPr/>
          <p:nvPr/>
        </p:nvSpPr>
        <p:spPr>
          <a:xfrm>
            <a:off x="936000" y="3725280"/>
            <a:ext cx="298260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Matematika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2" name="CustomShape 18"/>
          <p:cNvSpPr/>
          <p:nvPr/>
        </p:nvSpPr>
        <p:spPr>
          <a:xfrm>
            <a:off x="4964760" y="1544040"/>
            <a:ext cx="253404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Perangkat lunak yang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memfasilitasi pengguna komputer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untuk bekerja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783" name="CustomShape 19"/>
          <p:cNvSpPr/>
          <p:nvPr/>
        </p:nvSpPr>
        <p:spPr>
          <a:xfrm>
            <a:off x="4964760" y="1326960"/>
            <a:ext cx="253404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Aplikasi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4" name="CustomShape 20"/>
          <p:cNvSpPr/>
          <p:nvPr/>
        </p:nvSpPr>
        <p:spPr>
          <a:xfrm>
            <a:off x="5724000" y="2725560"/>
            <a:ext cx="3130920" cy="63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Usaha memperoleh perubahan tingkah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laku yang baru keseluruhan, sebagai hasil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pengalaman interaksi dengan lingkungan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785" name="CustomShape 21"/>
          <p:cNvSpPr/>
          <p:nvPr/>
        </p:nvSpPr>
        <p:spPr>
          <a:xfrm>
            <a:off x="5724000" y="2508480"/>
            <a:ext cx="31309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Belajar</a:t>
            </a:r>
            <a:endParaRPr b="0" lang="id-ID" sz="1400" spc="-1" strike="noStrike">
              <a:latin typeface="Arial"/>
            </a:endParaRPr>
          </a:p>
        </p:txBody>
      </p:sp>
    </p:spTree>
  </p:cSld>
  <p:transition>
    <p:pull dir="r"/>
  </p:transition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9"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1" dur="9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00"/>
                            </p:stCondLst>
                            <p:childTnLst>
                              <p:par>
                                <p:cTn id="324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26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000"/>
                            </p:stCondLst>
                            <p:childTnLst>
                              <p:par>
                                <p:cTn id="3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0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3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4" dur="500"/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3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8" dur="500"/>
                                        <p:tgtEl>
                                          <p:spTgt spid="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4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5" dur="9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00"/>
                            </p:stCondLst>
                            <p:childTnLst>
                              <p:par>
                                <p:cTn id="348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2000"/>
                            </p:stCondLst>
                            <p:childTnLst>
                              <p:par>
                                <p:cTn id="35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4" dur="500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3000"/>
                            </p:stCondLst>
                            <p:childTnLst>
                              <p:par>
                                <p:cTn id="35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8" dur="500"/>
                                        <p:tgtEl>
                                          <p:spTgt spid="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4000"/>
                            </p:stCondLst>
                            <p:childTnLst>
                              <p:par>
                                <p:cTn id="360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62" dur="500"/>
                                        <p:tgtEl>
                                          <p:spTgt spid="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7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8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9" dur="9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00"/>
                            </p:stCondLst>
                            <p:childTnLst>
                              <p:par>
                                <p:cTn id="37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4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000"/>
                            </p:stCondLst>
                            <p:childTnLst>
                              <p:par>
                                <p:cTn id="37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8" dur="500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3000"/>
                            </p:stCondLst>
                            <p:childTnLst>
                              <p:par>
                                <p:cTn id="380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2" dur="500"/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4000"/>
                            </p:stCondLst>
                            <p:childTnLst>
                              <p:par>
                                <p:cTn id="384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6" dur="500"/>
                                        <p:tgtEl>
                                          <p:spTgt spid="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2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3" dur="9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000"/>
                            </p:stCondLst>
                            <p:childTnLst>
                              <p:par>
                                <p:cTn id="39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8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0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2" dur="500"/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3000"/>
                            </p:stCondLst>
                            <p:childTnLst>
                              <p:par>
                                <p:cTn id="404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6" dur="500"/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4000"/>
                            </p:stCondLst>
                            <p:childTnLst>
                              <p:par>
                                <p:cTn id="408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0" dur="500"/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2339640" y="2555280"/>
            <a:ext cx="43552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III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87" name="Group 2"/>
          <p:cNvGrpSpPr/>
          <p:nvPr/>
        </p:nvGrpSpPr>
        <p:grpSpPr>
          <a:xfrm>
            <a:off x="4251600" y="1461240"/>
            <a:ext cx="643680" cy="643680"/>
            <a:chOff x="4251600" y="1461240"/>
            <a:chExt cx="643680" cy="643680"/>
          </a:xfrm>
        </p:grpSpPr>
        <p:sp>
          <p:nvSpPr>
            <p:cNvPr id="788" name="CustomShape 3"/>
            <p:cNvSpPr/>
            <p:nvPr/>
          </p:nvSpPr>
          <p:spPr>
            <a:xfrm rot="16200000">
              <a:off x="4537080" y="174708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9" name="CustomShape 4"/>
            <p:cNvSpPr/>
            <p:nvPr/>
          </p:nvSpPr>
          <p:spPr>
            <a:xfrm rot="16200000">
              <a:off x="4537080" y="1175760"/>
              <a:ext cx="72360" cy="64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0" name="CustomShape 5"/>
            <p:cNvSpPr/>
            <p:nvPr/>
          </p:nvSpPr>
          <p:spPr>
            <a:xfrm>
              <a:off x="4251600" y="152532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1" name="CustomShape 6"/>
            <p:cNvSpPr/>
            <p:nvPr/>
          </p:nvSpPr>
          <p:spPr>
            <a:xfrm rot="16200000">
              <a:off x="4529520" y="172044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2" name="CustomShape 7"/>
            <p:cNvSpPr/>
            <p:nvPr/>
          </p:nvSpPr>
          <p:spPr>
            <a:xfrm rot="16200000">
              <a:off x="4529520" y="1530000"/>
              <a:ext cx="72360" cy="31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3" name="CustomShape 8"/>
            <p:cNvSpPr/>
            <p:nvPr/>
          </p:nvSpPr>
          <p:spPr>
            <a:xfrm>
              <a:off x="4680000" y="164628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4" name="CustomShape 9"/>
            <p:cNvSpPr/>
            <p:nvPr/>
          </p:nvSpPr>
          <p:spPr>
            <a:xfrm>
              <a:off x="4822920" y="1529640"/>
              <a:ext cx="72360" cy="50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5" name="CustomShape 10"/>
            <p:cNvSpPr/>
            <p:nvPr/>
          </p:nvSpPr>
          <p:spPr>
            <a:xfrm>
              <a:off x="4407840" y="1533600"/>
              <a:ext cx="72360" cy="37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411" dur="indefinite" restart="never" nodeType="tmRoot">
          <p:childTnLst>
            <p:seq>
              <p:cTn id="412" dur="indefinite" nodeType="mainSeq">
                <p:childTnLst>
                  <p:par>
                    <p:cTn id="413" fill="hold">
                      <p:stCondLst>
                        <p:cond delay="0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7" dur="1000" fill="hold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8" dur="1000" fill="hold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19" dur="10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000"/>
                            </p:stCondLst>
                            <p:childTnLst>
                              <p:par>
                                <p:cTn id="421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3" dur="1000" fill="hold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4" dur="1000" fill="hold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25" dur="1000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97" name="Group 2"/>
          <p:cNvGrpSpPr/>
          <p:nvPr/>
        </p:nvGrpSpPr>
        <p:grpSpPr>
          <a:xfrm>
            <a:off x="7513200" y="1717560"/>
            <a:ext cx="838080" cy="838080"/>
            <a:chOff x="7513200" y="1717560"/>
            <a:chExt cx="838080" cy="838080"/>
          </a:xfrm>
        </p:grpSpPr>
        <p:sp>
          <p:nvSpPr>
            <p:cNvPr id="798" name="CustomShape 3"/>
            <p:cNvSpPr/>
            <p:nvPr/>
          </p:nvSpPr>
          <p:spPr>
            <a:xfrm>
              <a:off x="7513200" y="1717560"/>
              <a:ext cx="838080" cy="8380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9" name="CustomShape 4"/>
            <p:cNvSpPr/>
            <p:nvPr/>
          </p:nvSpPr>
          <p:spPr>
            <a:xfrm rot="2700000">
              <a:off x="7812720" y="1930320"/>
              <a:ext cx="239040" cy="43272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00" name="Group 5"/>
          <p:cNvGrpSpPr/>
          <p:nvPr/>
        </p:nvGrpSpPr>
        <p:grpSpPr>
          <a:xfrm>
            <a:off x="7513200" y="2664000"/>
            <a:ext cx="838080" cy="838080"/>
            <a:chOff x="7513200" y="2664000"/>
            <a:chExt cx="838080" cy="838080"/>
          </a:xfrm>
        </p:grpSpPr>
        <p:sp>
          <p:nvSpPr>
            <p:cNvPr id="801" name="CustomShape 6"/>
            <p:cNvSpPr/>
            <p:nvPr/>
          </p:nvSpPr>
          <p:spPr>
            <a:xfrm>
              <a:off x="7513200" y="2664000"/>
              <a:ext cx="838080" cy="8380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2" name="CustomShape 7"/>
            <p:cNvSpPr/>
            <p:nvPr/>
          </p:nvSpPr>
          <p:spPr>
            <a:xfrm>
              <a:off x="7769880" y="2896920"/>
              <a:ext cx="354600" cy="35748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03" name="Group 8"/>
          <p:cNvGrpSpPr/>
          <p:nvPr/>
        </p:nvGrpSpPr>
        <p:grpSpPr>
          <a:xfrm>
            <a:off x="7512840" y="792000"/>
            <a:ext cx="838800" cy="838800"/>
            <a:chOff x="7512840" y="792000"/>
            <a:chExt cx="838800" cy="838800"/>
          </a:xfrm>
        </p:grpSpPr>
        <p:sp>
          <p:nvSpPr>
            <p:cNvPr id="804" name="CustomShape 9"/>
            <p:cNvSpPr/>
            <p:nvPr/>
          </p:nvSpPr>
          <p:spPr>
            <a:xfrm>
              <a:off x="7512840" y="792000"/>
              <a:ext cx="838800" cy="838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5" name="CustomShape 10"/>
            <p:cNvSpPr/>
            <p:nvPr/>
          </p:nvSpPr>
          <p:spPr>
            <a:xfrm>
              <a:off x="7787160" y="1104480"/>
              <a:ext cx="289800" cy="222480"/>
            </a:xfrm>
            <a:custGeom>
              <a:avLst/>
              <a:gdLst/>
              <a:ah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6" name="CustomShape 11"/>
          <p:cNvSpPr/>
          <p:nvPr/>
        </p:nvSpPr>
        <p:spPr>
          <a:xfrm>
            <a:off x="1008000" y="982440"/>
            <a:ext cx="6335640" cy="57564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79a9d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Jenis Penelitian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07" name="Group 12"/>
          <p:cNvGrpSpPr/>
          <p:nvPr/>
        </p:nvGrpSpPr>
        <p:grpSpPr>
          <a:xfrm>
            <a:off x="504000" y="864000"/>
            <a:ext cx="838080" cy="838080"/>
            <a:chOff x="504000" y="864000"/>
            <a:chExt cx="838080" cy="838080"/>
          </a:xfrm>
        </p:grpSpPr>
        <p:sp>
          <p:nvSpPr>
            <p:cNvPr id="808" name="CustomShape 13"/>
            <p:cNvSpPr/>
            <p:nvPr/>
          </p:nvSpPr>
          <p:spPr>
            <a:xfrm>
              <a:off x="504000" y="864000"/>
              <a:ext cx="838080" cy="8380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9" name="CustomShape 14"/>
            <p:cNvSpPr/>
            <p:nvPr/>
          </p:nvSpPr>
          <p:spPr>
            <a:xfrm>
              <a:off x="777600" y="1127160"/>
              <a:ext cx="317160" cy="29664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10" name="Group 15"/>
          <p:cNvGrpSpPr/>
          <p:nvPr/>
        </p:nvGrpSpPr>
        <p:grpSpPr>
          <a:xfrm>
            <a:off x="936000" y="1728000"/>
            <a:ext cx="6407640" cy="2879640"/>
            <a:chOff x="936000" y="1728000"/>
            <a:chExt cx="6407640" cy="2879640"/>
          </a:xfrm>
        </p:grpSpPr>
        <p:sp>
          <p:nvSpPr>
            <p:cNvPr id="811" name="CustomShape 16"/>
            <p:cNvSpPr/>
            <p:nvPr/>
          </p:nvSpPr>
          <p:spPr>
            <a:xfrm>
              <a:off x="936000" y="1728000"/>
              <a:ext cx="6407640" cy="2879640"/>
            </a:xfrm>
            <a:custGeom>
              <a:avLst/>
              <a:gdLst/>
              <a:ahLst/>
              <a:rect l="l" t="t" r="r" b="b"/>
              <a:pathLst>
                <a:path w="17802" h="8002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7696"/>
                  </a:lnTo>
                  <a:cubicBezTo>
                    <a:pt x="0" y="7848"/>
                    <a:pt x="152" y="8001"/>
                    <a:pt x="304" y="8001"/>
                  </a:cubicBezTo>
                  <a:lnTo>
                    <a:pt x="17496" y="8001"/>
                  </a:lnTo>
                  <a:cubicBezTo>
                    <a:pt x="17648" y="8001"/>
                    <a:pt x="17801" y="7848"/>
                    <a:pt x="17801" y="7696"/>
                  </a:cubicBezTo>
                  <a:lnTo>
                    <a:pt x="17801" y="304"/>
                  </a:lnTo>
                  <a:cubicBezTo>
                    <a:pt x="17801" y="152"/>
                    <a:pt x="17648" y="0"/>
                    <a:pt x="17496" y="0"/>
                  </a:cubicBezTo>
                  <a:lnTo>
                    <a:pt x="304" y="0"/>
                  </a:lnTo>
                </a:path>
              </a:pathLst>
            </a:custGeom>
            <a:solidFill>
              <a:srgbClr val="179a9d"/>
            </a:solidFill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Penelitian I: eksperimen kuantitatif, desain eksperimen</a:t>
              </a: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quasi-experiment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, </a:t>
              </a:r>
              <a:r>
                <a:rPr b="0" i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pretest-posttest control group design</a:t>
              </a: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Penelitian II: survei kuantitatif (dengan kuesioner)</a:t>
              </a:r>
              <a:endParaRPr b="0" lang="id-ID" sz="1800" spc="-1" strike="noStrike">
                <a:latin typeface="Arial"/>
              </a:endParaRPr>
            </a:p>
          </p:txBody>
        </p:sp>
        <p:graphicFrame>
          <p:nvGraphicFramePr>
            <p:cNvPr id="812" name="Table 17"/>
            <p:cNvGraphicFramePr/>
            <p:nvPr/>
          </p:nvGraphicFramePr>
          <p:xfrm>
            <a:off x="1672560" y="2657160"/>
            <a:ext cx="5150880" cy="1049400"/>
          </p:xfrm>
          <a:graphic>
            <a:graphicData uri="http://schemas.openxmlformats.org/drawingml/2006/table">
              <a:tbl>
                <a:tblPr/>
                <a:tblGrid>
                  <a:gridCol w="1537200"/>
                  <a:gridCol w="1135080"/>
                  <a:gridCol w="1213560"/>
                  <a:gridCol w="1265400"/>
                </a:tblGrid>
                <a:tr h="349920"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Kelompok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Pre-test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Perlakuan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Post-test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</a:tr>
                <a:tr h="349920"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Eksperimen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X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</a:tr>
                <a:tr h="349560"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Kontrol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  <a:tc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</a:tr>
              </a:tbl>
            </a:graphicData>
          </a:graphic>
        </p:graphicFrame>
      </p:grpSp>
    </p:spTree>
  </p:cSld>
  <p:transition>
    <p:pull dir="r"/>
  </p:transition>
  <p:timing>
    <p:tnLst>
      <p:par>
        <p:cTn id="426" dur="indefinite" restart="never" nodeType="tmRoot">
          <p:childTnLst>
            <p:seq>
              <p:cTn id="427" dur="indefinite" nodeType="mainSeq">
                <p:childTnLst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2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3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4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000"/>
                            </p:stCondLst>
                            <p:childTnLst>
                              <p:par>
                                <p:cTn id="436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8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40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42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0" y="123480"/>
            <a:ext cx="91386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814" name="Group 2"/>
          <p:cNvGrpSpPr/>
          <p:nvPr/>
        </p:nvGrpSpPr>
        <p:grpSpPr>
          <a:xfrm>
            <a:off x="7513200" y="1717560"/>
            <a:ext cx="838080" cy="838080"/>
            <a:chOff x="7513200" y="1717560"/>
            <a:chExt cx="838080" cy="838080"/>
          </a:xfrm>
        </p:grpSpPr>
        <p:sp>
          <p:nvSpPr>
            <p:cNvPr id="815" name="CustomShape 3"/>
            <p:cNvSpPr/>
            <p:nvPr/>
          </p:nvSpPr>
          <p:spPr>
            <a:xfrm>
              <a:off x="7513200" y="1717560"/>
              <a:ext cx="838080" cy="8380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6" name="CustomShape 4"/>
            <p:cNvSpPr/>
            <p:nvPr/>
          </p:nvSpPr>
          <p:spPr>
            <a:xfrm rot="2700000">
              <a:off x="7812720" y="1930320"/>
              <a:ext cx="239040" cy="43272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17" name="Group 5"/>
          <p:cNvGrpSpPr/>
          <p:nvPr/>
        </p:nvGrpSpPr>
        <p:grpSpPr>
          <a:xfrm>
            <a:off x="7513200" y="2664000"/>
            <a:ext cx="838080" cy="838080"/>
            <a:chOff x="7513200" y="2664000"/>
            <a:chExt cx="838080" cy="838080"/>
          </a:xfrm>
        </p:grpSpPr>
        <p:sp>
          <p:nvSpPr>
            <p:cNvPr id="818" name="CustomShape 6"/>
            <p:cNvSpPr/>
            <p:nvPr/>
          </p:nvSpPr>
          <p:spPr>
            <a:xfrm>
              <a:off x="7513200" y="2664000"/>
              <a:ext cx="838080" cy="8380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9" name="CustomShape 7"/>
            <p:cNvSpPr/>
            <p:nvPr/>
          </p:nvSpPr>
          <p:spPr>
            <a:xfrm>
              <a:off x="7769880" y="2896920"/>
              <a:ext cx="354600" cy="35748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20" name="CustomShape 8"/>
          <p:cNvSpPr/>
          <p:nvPr/>
        </p:nvSpPr>
        <p:spPr>
          <a:xfrm>
            <a:off x="1008000" y="982440"/>
            <a:ext cx="6335640" cy="57564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1737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Waktu dan Tempat Penelitian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21" name="Group 9"/>
          <p:cNvGrpSpPr/>
          <p:nvPr/>
        </p:nvGrpSpPr>
        <p:grpSpPr>
          <a:xfrm>
            <a:off x="492840" y="852840"/>
            <a:ext cx="838800" cy="838800"/>
            <a:chOff x="492840" y="852840"/>
            <a:chExt cx="838800" cy="838800"/>
          </a:xfrm>
        </p:grpSpPr>
        <p:sp>
          <p:nvSpPr>
            <p:cNvPr id="822" name="CustomShape 10"/>
            <p:cNvSpPr/>
            <p:nvPr/>
          </p:nvSpPr>
          <p:spPr>
            <a:xfrm>
              <a:off x="492840" y="852840"/>
              <a:ext cx="838800" cy="838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823" name="Group 11"/>
            <p:cNvGrpSpPr/>
            <p:nvPr/>
          </p:nvGrpSpPr>
          <p:grpSpPr>
            <a:xfrm>
              <a:off x="612360" y="1018440"/>
              <a:ext cx="539280" cy="479880"/>
              <a:chOff x="612360" y="1018440"/>
              <a:chExt cx="539280" cy="479880"/>
            </a:xfrm>
          </p:grpSpPr>
          <p:sp>
            <p:nvSpPr>
              <p:cNvPr id="824" name="CustomShape 12"/>
              <p:cNvSpPr/>
              <p:nvPr/>
            </p:nvSpPr>
            <p:spPr>
              <a:xfrm rot="2160000">
                <a:off x="685080" y="1080720"/>
                <a:ext cx="328320" cy="354600"/>
              </a:xfrm>
              <a:custGeom>
                <a:avLst/>
                <a:gdLst/>
                <a:ahLst/>
                <a:rect l="l" t="t" r="r" b="b"/>
                <a:pathLst>
                  <a:path w="2735240" h="2951283">
                    <a:moveTo>
                      <a:pt x="945240" y="943134"/>
                    </a:moveTo>
                    <a:cubicBezTo>
                      <a:pt x="504657" y="1263236"/>
                      <a:pt x="406988" y="1879894"/>
                      <a:pt x="727090" y="2320477"/>
                    </a:cubicBezTo>
                    <a:cubicBezTo>
                      <a:pt x="1047193" y="2761060"/>
                      <a:pt x="1663850" y="2858729"/>
                      <a:pt x="2104434" y="2538627"/>
                    </a:cubicBezTo>
                    <a:cubicBezTo>
                      <a:pt x="2545017" y="2218524"/>
                      <a:pt x="2642686" y="1601867"/>
                      <a:pt x="2322584" y="1161283"/>
                    </a:cubicBezTo>
                    <a:cubicBezTo>
                      <a:pt x="2003839" y="722570"/>
                      <a:pt x="1391052" y="623866"/>
                      <a:pt x="951049" y="939346"/>
                    </a:cubicBezTo>
                    <a:lnTo>
                      <a:pt x="1557721" y="1618250"/>
                    </a:lnTo>
                    <a:cubicBezTo>
                      <a:pt x="1596798" y="1621348"/>
                      <a:pt x="1633874" y="1641400"/>
                      <a:pt x="1658719" y="1675596"/>
                    </a:cubicBezTo>
                    <a:cubicBezTo>
                      <a:pt x="1705470" y="1739944"/>
                      <a:pt x="1691206" y="1830007"/>
                      <a:pt x="1626858" y="1876758"/>
                    </a:cubicBezTo>
                    <a:cubicBezTo>
                      <a:pt x="1562511" y="1923509"/>
                      <a:pt x="1472448" y="1909245"/>
                      <a:pt x="1425696" y="1844897"/>
                    </a:cubicBezTo>
                    <a:cubicBezTo>
                      <a:pt x="1398776" y="1807844"/>
                      <a:pt x="1392087" y="1762265"/>
                      <a:pt x="1405709" y="1721944"/>
                    </a:cubicBezTo>
                    <a:lnTo>
                      <a:pt x="950242" y="939871"/>
                    </a:lnTo>
                    <a:cubicBezTo>
                      <a:pt x="948462" y="940800"/>
                      <a:pt x="946850" y="941964"/>
                      <a:pt x="945240" y="943134"/>
                    </a:cubicBezTo>
                    <a:close/>
                    <a:moveTo>
                      <a:pt x="390013" y="178929"/>
                    </a:moveTo>
                    <a:cubicBezTo>
                      <a:pt x="223423" y="299964"/>
                      <a:pt x="186493" y="533130"/>
                      <a:pt x="307528" y="699721"/>
                    </a:cubicBezTo>
                    <a:cubicBezTo>
                      <a:pt x="392822" y="817118"/>
                      <a:pt x="533802" y="870124"/>
                      <a:pt x="667672" y="847235"/>
                    </a:cubicBezTo>
                    <a:lnTo>
                      <a:pt x="556452" y="694153"/>
                    </a:lnTo>
                    <a:lnTo>
                      <a:pt x="528500" y="714461"/>
                    </a:lnTo>
                    <a:cubicBezTo>
                      <a:pt x="498835" y="736014"/>
                      <a:pt x="457314" y="729437"/>
                      <a:pt x="435761" y="699772"/>
                    </a:cubicBezTo>
                    <a:lnTo>
                      <a:pt x="341779" y="570418"/>
                    </a:lnTo>
                    <a:cubicBezTo>
                      <a:pt x="320226" y="540753"/>
                      <a:pt x="326803" y="499231"/>
                      <a:pt x="356468" y="477679"/>
                    </a:cubicBezTo>
                    <a:lnTo>
                      <a:pt x="684509" y="239343"/>
                    </a:lnTo>
                    <a:cubicBezTo>
                      <a:pt x="714174" y="217790"/>
                      <a:pt x="755695" y="224366"/>
                      <a:pt x="777248" y="254031"/>
                    </a:cubicBezTo>
                    <a:lnTo>
                      <a:pt x="871230" y="383386"/>
                    </a:lnTo>
                    <a:cubicBezTo>
                      <a:pt x="892782" y="413051"/>
                      <a:pt x="886206" y="454572"/>
                      <a:pt x="856541" y="476125"/>
                    </a:cubicBezTo>
                    <a:lnTo>
                      <a:pt x="828590" y="496433"/>
                    </a:lnTo>
                    <a:lnTo>
                      <a:pt x="939810" y="649514"/>
                    </a:lnTo>
                    <a:cubicBezTo>
                      <a:pt x="1002947" y="529270"/>
                      <a:pt x="996100" y="378811"/>
                      <a:pt x="910806" y="261414"/>
                    </a:cubicBezTo>
                    <a:cubicBezTo>
                      <a:pt x="789771" y="94824"/>
                      <a:pt x="556604" y="57894"/>
                      <a:pt x="390013" y="178929"/>
                    </a:cubicBezTo>
                    <a:close/>
                    <a:moveTo>
                      <a:pt x="326716" y="91807"/>
                    </a:moveTo>
                    <a:cubicBezTo>
                      <a:pt x="541423" y="-64186"/>
                      <a:pt x="841934" y="-16590"/>
                      <a:pt x="997927" y="198117"/>
                    </a:cubicBezTo>
                    <a:cubicBezTo>
                      <a:pt x="1090326" y="325293"/>
                      <a:pt x="1111296" y="482575"/>
                      <a:pt x="1067359" y="621566"/>
                    </a:cubicBezTo>
                    <a:cubicBezTo>
                      <a:pt x="1125087" y="596400"/>
                      <a:pt x="1184605" y="577365"/>
                      <a:pt x="1244892" y="563339"/>
                    </a:cubicBezTo>
                    <a:lnTo>
                      <a:pt x="1244892" y="425809"/>
                    </a:lnTo>
                    <a:lnTo>
                      <a:pt x="1238396" y="425809"/>
                    </a:lnTo>
                    <a:cubicBezTo>
                      <a:pt x="1203300" y="425809"/>
                      <a:pt x="1174849" y="397358"/>
                      <a:pt x="1174849" y="362262"/>
                    </a:cubicBezTo>
                    <a:lnTo>
                      <a:pt x="1174849" y="209229"/>
                    </a:lnTo>
                    <a:cubicBezTo>
                      <a:pt x="1174849" y="191681"/>
                      <a:pt x="1181962" y="175794"/>
                      <a:pt x="1193462" y="164294"/>
                    </a:cubicBezTo>
                    <a:cubicBezTo>
                      <a:pt x="1204961" y="152795"/>
                      <a:pt x="1220848" y="145682"/>
                      <a:pt x="1238396" y="145682"/>
                    </a:cubicBezTo>
                    <a:lnTo>
                      <a:pt x="1484804" y="145682"/>
                    </a:lnTo>
                    <a:cubicBezTo>
                      <a:pt x="1519900" y="145682"/>
                      <a:pt x="1548351" y="174133"/>
                      <a:pt x="1548351" y="209229"/>
                    </a:cubicBezTo>
                    <a:lnTo>
                      <a:pt x="1548351" y="362262"/>
                    </a:lnTo>
                    <a:cubicBezTo>
                      <a:pt x="1548351" y="397358"/>
                      <a:pt x="1519900" y="425809"/>
                      <a:pt x="1484804" y="425809"/>
                    </a:cubicBezTo>
                    <a:lnTo>
                      <a:pt x="1478305" y="425809"/>
                    </a:lnTo>
                    <a:lnTo>
                      <a:pt x="1478305" y="531522"/>
                    </a:lnTo>
                    <a:cubicBezTo>
                      <a:pt x="1867969" y="516696"/>
                      <a:pt x="2257580" y="690299"/>
                      <a:pt x="2504004" y="1029474"/>
                    </a:cubicBezTo>
                    <a:cubicBezTo>
                      <a:pt x="2896903" y="1570253"/>
                      <a:pt x="2777023" y="2327148"/>
                      <a:pt x="2236244" y="2720047"/>
                    </a:cubicBezTo>
                    <a:cubicBezTo>
                      <a:pt x="1695464" y="3112946"/>
                      <a:pt x="938569" y="2993066"/>
                      <a:pt x="545670" y="2452287"/>
                    </a:cubicBezTo>
                    <a:cubicBezTo>
                      <a:pt x="302842" y="2118063"/>
                      <a:pt x="255883" y="1701289"/>
                      <a:pt x="383624" y="1339097"/>
                    </a:cubicBezTo>
                    <a:lnTo>
                      <a:pt x="271337" y="1301981"/>
                    </a:lnTo>
                    <a:lnTo>
                      <a:pt x="269200" y="1308446"/>
                    </a:lnTo>
                    <a:cubicBezTo>
                      <a:pt x="258184" y="1341768"/>
                      <a:pt x="222242" y="1359852"/>
                      <a:pt x="188919" y="1348836"/>
                    </a:cubicBezTo>
                    <a:lnTo>
                      <a:pt x="43619" y="1300805"/>
                    </a:lnTo>
                    <a:cubicBezTo>
                      <a:pt x="10297" y="1289790"/>
                      <a:pt x="-7787" y="1253847"/>
                      <a:pt x="3228" y="1220525"/>
                    </a:cubicBezTo>
                    <a:lnTo>
                      <a:pt x="80565" y="986568"/>
                    </a:lnTo>
                    <a:cubicBezTo>
                      <a:pt x="86073" y="969906"/>
                      <a:pt x="97812" y="957056"/>
                      <a:pt x="112340" y="949746"/>
                    </a:cubicBezTo>
                    <a:cubicBezTo>
                      <a:pt x="126869" y="942436"/>
                      <a:pt x="144185" y="940669"/>
                      <a:pt x="160847" y="946177"/>
                    </a:cubicBezTo>
                    <a:lnTo>
                      <a:pt x="306147" y="994208"/>
                    </a:lnTo>
                    <a:cubicBezTo>
                      <a:pt x="339468" y="1005223"/>
                      <a:pt x="357552" y="1041166"/>
                      <a:pt x="346537" y="1074488"/>
                    </a:cubicBezTo>
                    <a:lnTo>
                      <a:pt x="344596" y="1080361"/>
                    </a:lnTo>
                    <a:lnTo>
                      <a:pt x="482601" y="1125980"/>
                    </a:lnTo>
                    <a:cubicBezTo>
                      <a:pt x="516519" y="1067404"/>
                      <a:pt x="556040" y="1011588"/>
                      <a:pt x="601675" y="959905"/>
                    </a:cubicBezTo>
                    <a:cubicBezTo>
                      <a:pt x="455910" y="958740"/>
                      <a:pt x="312806" y="890195"/>
                      <a:pt x="220407" y="763018"/>
                    </a:cubicBezTo>
                    <a:cubicBezTo>
                      <a:pt x="64413" y="548311"/>
                      <a:pt x="112009" y="247801"/>
                      <a:pt x="326716" y="918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5" name="CustomShape 13"/>
              <p:cNvSpPr/>
              <p:nvPr/>
            </p:nvSpPr>
            <p:spPr>
              <a:xfrm>
                <a:off x="867600" y="1126440"/>
                <a:ext cx="284040" cy="359640"/>
              </a:xfrm>
              <a:custGeom>
                <a:avLst/>
                <a:gdLst/>
                <a:ahLst/>
                <a:rect l="l" t="t" r="r" b="b"/>
                <a:pathLst>
                  <a:path w="2548531" h="3213371">
                    <a:moveTo>
                      <a:pt x="792000" y="2498954"/>
                    </a:moveTo>
                    <a:lnTo>
                      <a:pt x="792000" y="2641726"/>
                    </a:lnTo>
                    <a:cubicBezTo>
                      <a:pt x="463357" y="2661706"/>
                      <a:pt x="216000" y="2748872"/>
                      <a:pt x="216000" y="2853371"/>
                    </a:cubicBezTo>
                    <a:cubicBezTo>
                      <a:pt x="216000" y="2972665"/>
                      <a:pt x="538355" y="3069371"/>
                      <a:pt x="936000" y="3069371"/>
                    </a:cubicBezTo>
                    <a:cubicBezTo>
                      <a:pt x="1333645" y="3069371"/>
                      <a:pt x="1656000" y="2972665"/>
                      <a:pt x="1656000" y="2853371"/>
                    </a:cubicBezTo>
                    <a:cubicBezTo>
                      <a:pt x="1656000" y="2748872"/>
                      <a:pt x="1408644" y="2661706"/>
                      <a:pt x="1080000" y="2641726"/>
                    </a:cubicBezTo>
                    <a:lnTo>
                      <a:pt x="1080000" y="2498954"/>
                    </a:lnTo>
                    <a:cubicBezTo>
                      <a:pt x="1528614" y="2524263"/>
                      <a:pt x="1872000" y="2673393"/>
                      <a:pt x="1872000" y="2853371"/>
                    </a:cubicBezTo>
                    <a:cubicBezTo>
                      <a:pt x="1872000" y="3052194"/>
                      <a:pt x="1452939" y="3213371"/>
                      <a:pt x="936000" y="3213371"/>
                    </a:cubicBezTo>
                    <a:cubicBezTo>
                      <a:pt x="419061" y="3213371"/>
                      <a:pt x="0" y="3052194"/>
                      <a:pt x="0" y="2853371"/>
                    </a:cubicBezTo>
                    <a:cubicBezTo>
                      <a:pt x="0" y="2673393"/>
                      <a:pt x="343386" y="2524263"/>
                      <a:pt x="792000" y="2498954"/>
                    </a:cubicBezTo>
                    <a:close/>
                    <a:moveTo>
                      <a:pt x="2190403" y="180020"/>
                    </a:moveTo>
                    <a:cubicBezTo>
                      <a:pt x="2388233" y="180020"/>
                      <a:pt x="2548531" y="236495"/>
                      <a:pt x="2548531" y="306081"/>
                    </a:cubicBezTo>
                    <a:lnTo>
                      <a:pt x="2548531" y="1314569"/>
                    </a:lnTo>
                    <a:cubicBezTo>
                      <a:pt x="2548531" y="1244983"/>
                      <a:pt x="2388233" y="1188508"/>
                      <a:pt x="2190403" y="1188508"/>
                    </a:cubicBezTo>
                    <a:cubicBezTo>
                      <a:pt x="1992574" y="1188508"/>
                      <a:pt x="1832276" y="1244983"/>
                      <a:pt x="1832276" y="1314569"/>
                    </a:cubicBezTo>
                    <a:cubicBezTo>
                      <a:pt x="1832276" y="1384155"/>
                      <a:pt x="1671978" y="1440630"/>
                      <a:pt x="1474148" y="1440630"/>
                    </a:cubicBezTo>
                    <a:cubicBezTo>
                      <a:pt x="1276318" y="1440630"/>
                      <a:pt x="1116020" y="1384155"/>
                      <a:pt x="1116020" y="1314569"/>
                    </a:cubicBezTo>
                    <a:lnTo>
                      <a:pt x="1116020" y="306081"/>
                    </a:lnTo>
                    <a:cubicBezTo>
                      <a:pt x="1116020" y="375667"/>
                      <a:pt x="1276318" y="432142"/>
                      <a:pt x="1474148" y="432142"/>
                    </a:cubicBezTo>
                    <a:cubicBezTo>
                      <a:pt x="1671978" y="432142"/>
                      <a:pt x="1832276" y="375667"/>
                      <a:pt x="1832276" y="306081"/>
                    </a:cubicBezTo>
                    <a:cubicBezTo>
                      <a:pt x="1832276" y="236495"/>
                      <a:pt x="1992574" y="180020"/>
                      <a:pt x="2190403" y="180020"/>
                    </a:cubicBezTo>
                    <a:close/>
                    <a:moveTo>
                      <a:pt x="936000" y="0"/>
                    </a:moveTo>
                    <a:cubicBezTo>
                      <a:pt x="1035422" y="0"/>
                      <a:pt x="1116020" y="80598"/>
                      <a:pt x="1116020" y="180020"/>
                    </a:cubicBezTo>
                    <a:cubicBezTo>
                      <a:pt x="1116020" y="246019"/>
                      <a:pt x="1080504" y="303723"/>
                      <a:pt x="1026000" y="332457"/>
                    </a:cubicBezTo>
                    <a:lnTo>
                      <a:pt x="1026000" y="2887874"/>
                    </a:lnTo>
                    <a:lnTo>
                      <a:pt x="846000" y="2887874"/>
                    </a:lnTo>
                    <a:lnTo>
                      <a:pt x="846000" y="332457"/>
                    </a:lnTo>
                    <a:cubicBezTo>
                      <a:pt x="791497" y="303723"/>
                      <a:pt x="755980" y="246019"/>
                      <a:pt x="755980" y="180020"/>
                    </a:cubicBezTo>
                    <a:cubicBezTo>
                      <a:pt x="755980" y="80598"/>
                      <a:pt x="836578" y="0"/>
                      <a:pt x="9360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826" name="CustomShape 14"/>
          <p:cNvSpPr/>
          <p:nvPr/>
        </p:nvSpPr>
        <p:spPr>
          <a:xfrm>
            <a:off x="936000" y="1728000"/>
            <a:ext cx="6407640" cy="2879640"/>
          </a:xfrm>
          <a:custGeom>
            <a:avLst/>
            <a:gdLst/>
            <a:ahLst/>
            <a:rect l="l" t="t" r="r" b="b"/>
            <a:pathLst>
              <a:path w="17802" h="8002">
                <a:moveTo>
                  <a:pt x="304" y="0"/>
                </a:moveTo>
                <a:cubicBezTo>
                  <a:pt x="152" y="0"/>
                  <a:pt x="0" y="152"/>
                  <a:pt x="0" y="304"/>
                </a:cubicBezTo>
                <a:lnTo>
                  <a:pt x="0" y="7696"/>
                </a:lnTo>
                <a:cubicBezTo>
                  <a:pt x="0" y="7848"/>
                  <a:pt x="152" y="8001"/>
                  <a:pt x="304" y="8001"/>
                </a:cubicBezTo>
                <a:lnTo>
                  <a:pt x="17496" y="8001"/>
                </a:lnTo>
                <a:cubicBezTo>
                  <a:pt x="17648" y="8001"/>
                  <a:pt x="17801" y="7848"/>
                  <a:pt x="17801" y="7696"/>
                </a:cubicBezTo>
                <a:lnTo>
                  <a:pt x="17801" y="304"/>
                </a:lnTo>
                <a:cubicBezTo>
                  <a:pt x="17801" y="152"/>
                  <a:pt x="17648" y="0"/>
                  <a:pt x="17496" y="0"/>
                </a:cubicBezTo>
                <a:lnTo>
                  <a:pt x="304" y="0"/>
                </a:lnTo>
              </a:path>
            </a:pathLst>
          </a:custGeom>
          <a:solidFill>
            <a:srgbClr val="11737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Pre-test: 3 dan 4 November 2018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Perlakuan: 4 </a:t>
            </a:r>
            <a:r>
              <a:rPr b="0" lang="id-ID" sz="1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–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5 November 2018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Post-test: 3 dan 5 November 2018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Kuisioner: ...</a:t>
            </a:r>
            <a:endParaRPr b="0" lang="id-ID" sz="1800" spc="-1" strike="noStrike">
              <a:latin typeface="Arial"/>
            </a:endParaRPr>
          </a:p>
        </p:txBody>
      </p:sp>
    </p:spTree>
  </p:cSld>
  <p:timing>
    <p:tnLst>
      <p:par>
        <p:cTn id="443" dur="indefinite" restart="never" nodeType="tmRoot">
          <p:childTnLst>
            <p:seq>
              <p:cTn id="444" dur="indefinite" nodeType="mainSeq">
                <p:childTnLst>
                  <p:par>
                    <p:cTn id="445" fill="hold">
                      <p:stCondLst>
                        <p:cond delay="0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withEffect" fill="hold" presetClass="entr" presetID="55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9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0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1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500"/>
                            </p:stCondLst>
                            <p:childTnLst>
                              <p:par>
                                <p:cTn id="453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5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2300"/>
                            </p:stCondLst>
                            <p:childTnLst>
                              <p:par>
                                <p:cTn id="457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8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59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2807</TotalTime>
  <Application>LibreOffice/6.0.6.2$Linux_X86_64 LibreOffice_project/00m0$Build-2</Application>
  <Words>2914</Words>
  <Paragraphs>367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id-ID</dc:language>
  <cp:lastModifiedBy/>
  <dcterms:modified xsi:type="dcterms:W3CDTF">2018-12-07T23:32:05Z</dcterms:modified>
  <cp:revision>135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화면 슬라이드 쇼(16:9)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